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notesMasterIdLst>
    <p:notesMasterId r:id="rId9"/>
  </p:notesMasterIdLst>
  <p:handoutMasterIdLst>
    <p:handoutMasterId r:id="rId10"/>
  </p:handoutMasterIdLst>
  <p:sldIdLst>
    <p:sldId id="263" r:id="rId2"/>
    <p:sldId id="264" r:id="rId3"/>
    <p:sldId id="265" r:id="rId4"/>
    <p:sldId id="269" r:id="rId5"/>
    <p:sldId id="266" r:id="rId6"/>
    <p:sldId id="267" r:id="rId7"/>
    <p:sldId id="268" r:id="rId8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C320A-F5C8-4FD6-86FF-35D2EBF085B6}" type="datetime1">
              <a:rPr lang="ru-RU" smtClean="0"/>
              <a:t>02.04.2020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5C702C7-E599-40D9-B30E-0392896973B5}" type="datetime1">
              <a:rPr lang="ru-RU" smtClean="0"/>
              <a:t>02.04.2020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  <a:endParaRPr lang="en-US"/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Прямоугольник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Прямоугольник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Прямоугольник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 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Дата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6506E9A3-1561-45B7-908B-DACC52528ABB}" type="datetime1">
              <a:rPr lang="ru-RU" smtClean="0"/>
              <a:t>02.04.2020</a:t>
            </a:fld>
            <a:endParaRPr lang="en-US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92B999-6CB2-48D4-8AF6-3D1A5D13436B}" type="datetime1">
              <a:rPr lang="ru-RU" smtClean="0"/>
              <a:t>02.04.2020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2C98DB-1092-48C4-AD4E-BD3E9D2E2345}" type="datetime1">
              <a:rPr lang="ru-RU" smtClean="0"/>
              <a:t>02.04.2020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9C2F20-7994-4D1E-A01C-96ECBA4612EB}" type="datetime1">
              <a:rPr lang="ru-RU" smtClean="0"/>
              <a:t>02.04.2020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Прямоугольник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Прямоугольник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Прямоугольник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7B2CE4EA-3B49-4A00-ADF3-7C7272A626C1}" type="datetime1">
              <a:rPr lang="ru-RU" smtClean="0"/>
              <a:t>02.04.2020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16848F-27AD-43B9-904C-1CF05D24EB3C}" type="datetime1">
              <a:rPr lang="ru-RU" smtClean="0"/>
              <a:t>02.04.2020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090412-2DE5-405A-816E-F08FB54EB168}" type="datetime1">
              <a:rPr lang="ru-RU" smtClean="0"/>
              <a:t>02.04.2020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C2D7CB-4DC1-4BB7-BF00-4C36160857E0}" type="datetime1">
              <a:rPr lang="ru-RU" smtClean="0"/>
              <a:t>02.04.2020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60D38F-E364-4ED4-9BF4-D7F00FFBE76A}" type="datetime1">
              <a:rPr lang="ru-RU" smtClean="0"/>
              <a:t>02.04.2020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F183FEFD-AB08-4CB5-AE4D-2F6B12D8E3B0}" type="datetime1">
              <a:rPr lang="ru-RU" smtClean="0"/>
              <a:t>02.04.2020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EBEA1583-5CEF-4E36-A7FC-D34B7E954D76}" type="datetime1">
              <a:rPr lang="ru-RU" smtClean="0"/>
              <a:t>02.04.2020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Прямоугольник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Прямоугольник 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" dirty="0"/>
              <a:t>Стиль образца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068A786-B8BF-4988-ACBA-DD9B5BC8D522}" type="datetime1">
              <a:rPr lang="ru-RU" smtClean="0"/>
              <a:t>02.04.2020</a:t>
            </a:fld>
            <a:endParaRPr lang="en-US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iDF7tWgyD9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E2EE11C-2B0D-4C51-8F23-F10DDBBB6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46629"/>
            <a:ext cx="10058400" cy="480611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algn="ctr"/>
            <a:r>
              <a:rPr lang="ru-RU" sz="4400" b="1" dirty="0"/>
              <a:t>Программа «</a:t>
            </a:r>
            <a:r>
              <a:rPr lang="ru-RU" sz="4400" b="1" dirty="0" err="1"/>
              <a:t>ЛегоЛандия</a:t>
            </a:r>
            <a:r>
              <a:rPr lang="ru-RU" sz="4400" b="1" dirty="0"/>
              <a:t>» </a:t>
            </a:r>
          </a:p>
          <a:p>
            <a:pPr algn="ctr"/>
            <a:r>
              <a:rPr lang="ru-RU" sz="4400" b="1" dirty="0"/>
              <a:t>Тема занятия</a:t>
            </a:r>
            <a:r>
              <a:rPr lang="en-US" sz="4400" b="1" dirty="0"/>
              <a:t>: </a:t>
            </a:r>
            <a:r>
              <a:rPr lang="ru-RU" sz="4400" b="1" dirty="0"/>
              <a:t>« Жираф »</a:t>
            </a:r>
          </a:p>
          <a:p>
            <a:pPr algn="ctr"/>
            <a:r>
              <a:rPr lang="ru-RU" sz="3200" b="1" dirty="0"/>
              <a:t>Педагог Алмазова Анна Михайловна</a:t>
            </a:r>
          </a:p>
          <a:p>
            <a:pPr marL="0" indent="0" algn="ctr">
              <a:buNone/>
            </a:pPr>
            <a:endParaRPr lang="ru-RU" sz="4400" b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02.04.2020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757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ru-RU" dirty="0"/>
              <a:t>Тема занятия</a:t>
            </a:r>
            <a:r>
              <a:rPr lang="en-US" dirty="0"/>
              <a:t>:</a:t>
            </a:r>
            <a:r>
              <a:rPr lang="ru-RU" dirty="0"/>
              <a:t> «Жираф».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2EE11C-2B0D-4C51-8F23-F10DDBBB6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65782"/>
            <a:ext cx="10058400" cy="384962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ru-RU" sz="2000" dirty="0"/>
              <a:t>Сегодня мы с вами вспомним  об одном из диких животных жарких стран. </a:t>
            </a:r>
          </a:p>
          <a:p>
            <a:r>
              <a:rPr lang="ru-RU" sz="2000" dirty="0"/>
              <a:t>Посмотрите с ребятами поучительный мультфильм «</a:t>
            </a:r>
            <a:r>
              <a:rPr lang="en-US" sz="2000" dirty="0"/>
              <a:t> </a:t>
            </a:r>
            <a:r>
              <a:rPr lang="ru-RU" sz="2000" dirty="0"/>
              <a:t>Жирафа и очки»</a:t>
            </a:r>
          </a:p>
          <a:p>
            <a:r>
              <a:rPr lang="en-US" sz="2000" dirty="0">
                <a:hlinkClick r:id="rId2"/>
              </a:rPr>
              <a:t>https://youtu.be/iDF7tWgyD9U</a:t>
            </a:r>
            <a:endParaRPr lang="ru-RU" sz="2000" dirty="0"/>
          </a:p>
          <a:p>
            <a:r>
              <a:rPr lang="ru-RU" sz="2000" dirty="0"/>
              <a:t>Спросите у детей чему учит просмотренный мультфильм.</a:t>
            </a:r>
          </a:p>
          <a:p>
            <a:r>
              <a:rPr lang="ru-RU" sz="2000" dirty="0"/>
              <a:t>Поговорите с ребенком почему так важно не тратить свои сбережения на ненужные вещи, а лучше приобрести что-то необходимое.</a:t>
            </a:r>
          </a:p>
          <a:p>
            <a:r>
              <a:rPr lang="ru-RU" sz="2000" dirty="0"/>
              <a:t>После выполнения заданий буду с ждать с нетерпением  фотоотчет о проделанной работе. Удачи и творческого вдохновения!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02.04.2020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565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0079"/>
            <a:ext cx="10058400" cy="84416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ru-RU" sz="2000" dirty="0"/>
              <a:t>ЗАДАНИЕ</a:t>
            </a:r>
            <a:r>
              <a:rPr lang="en-US" sz="2000" dirty="0"/>
              <a:t>:</a:t>
            </a:r>
            <a:r>
              <a:rPr lang="ru-RU" sz="2000" dirty="0"/>
              <a:t> Соберите с детьми из конструктора</a:t>
            </a:r>
            <a:r>
              <a:rPr lang="en-US" sz="2000" dirty="0"/>
              <a:t> </a:t>
            </a:r>
            <a:r>
              <a:rPr lang="ru-RU" sz="2000" dirty="0"/>
              <a:t>жирафа, опираясь на изображение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02.04.2020</a:t>
            </a:fld>
            <a:endParaRPr lang="en-US" dirty="0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B29BD983-AE69-4FE3-94C7-CF2C365EF2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161" y="1731149"/>
            <a:ext cx="7976482" cy="4486771"/>
          </a:xfrm>
        </p:spPr>
      </p:pic>
    </p:spTree>
    <p:extLst>
      <p:ext uri="{BB962C8B-B14F-4D97-AF65-F5344CB8AC3E}">
        <p14:creationId xmlns:p14="http://schemas.microsoft.com/office/powerpoint/2010/main" val="3948842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10058400" cy="62947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ru-RU" sz="2000" dirty="0"/>
              <a:t>ЗАДАНИЕ</a:t>
            </a:r>
            <a:r>
              <a:rPr lang="en-US" sz="2000" dirty="0"/>
              <a:t>:</a:t>
            </a:r>
            <a:r>
              <a:rPr lang="ru-RU" sz="2000" dirty="0"/>
              <a:t> Соберите с детьми из конструктора</a:t>
            </a:r>
            <a:r>
              <a:rPr lang="en-US" sz="2000" dirty="0"/>
              <a:t> </a:t>
            </a:r>
            <a:r>
              <a:rPr lang="ru-RU" sz="2000" dirty="0"/>
              <a:t>жирафа, опираясь на изображение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02.04.2020</a:t>
            </a:fld>
            <a:endParaRPr lang="en-US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8888B612-0F99-4820-983A-9181521B99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656" y="1179443"/>
            <a:ext cx="4568688" cy="5221357"/>
          </a:xfrm>
        </p:spPr>
      </p:pic>
    </p:spTree>
    <p:extLst>
      <p:ext uri="{BB962C8B-B14F-4D97-AF65-F5344CB8AC3E}">
        <p14:creationId xmlns:p14="http://schemas.microsoft.com/office/powerpoint/2010/main" val="2491610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19313"/>
            <a:ext cx="10058400" cy="798287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ru-RU" sz="2000" dirty="0"/>
              <a:t>Если у вас нет конструктора </a:t>
            </a:r>
            <a:r>
              <a:rPr lang="ru-RU" sz="2000" dirty="0" err="1"/>
              <a:t>лего</a:t>
            </a:r>
            <a:r>
              <a:rPr lang="ru-RU" sz="2000" dirty="0"/>
              <a:t>, то можно использовать мозаику.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02.04.2020</a:t>
            </a:fld>
            <a:endParaRPr lang="en-US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C9069BA0-3B32-411E-BA79-74B004C864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504" y="1206579"/>
            <a:ext cx="6924261" cy="5183305"/>
          </a:xfrm>
        </p:spPr>
      </p:pic>
    </p:spTree>
    <p:extLst>
      <p:ext uri="{BB962C8B-B14F-4D97-AF65-F5344CB8AC3E}">
        <p14:creationId xmlns:p14="http://schemas.microsoft.com/office/powerpoint/2010/main" val="329099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628" y="91440"/>
            <a:ext cx="10152743" cy="119153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ru-RU" sz="2000" dirty="0"/>
              <a:t>Если у вас отсутствует конструктор и мозаика, тогда жирафа можно нарисовать на тетрадном листе в клеточку и раскрасить его цветными карандашами. А также можно добавить в компанию жирафа его ближайших соседей( слона, кактус, льва, крокодила ,змею).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02.04.2020</a:t>
            </a:fld>
            <a:endParaRPr lang="en-US" dirty="0"/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CCA61DEC-1927-4770-B22A-5306CC4DC5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0" y="1465853"/>
            <a:ext cx="9303027" cy="5117827"/>
          </a:xfrm>
        </p:spPr>
      </p:pic>
    </p:spTree>
    <p:extLst>
      <p:ext uri="{BB962C8B-B14F-4D97-AF65-F5344CB8AC3E}">
        <p14:creationId xmlns:p14="http://schemas.microsoft.com/office/powerpoint/2010/main" val="3969906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864542"/>
            <a:ext cx="10058400" cy="166094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600" b="1" dirty="0"/>
              <a:t>Всем ребятам, за каждое выполненное задание будут присваиваться баллы. Задания будут считаться выполненными по итогам фотоотчета.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02.04.2020</a:t>
            </a:fld>
            <a:endParaRPr lang="en-US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A7F51BF-D0C3-4818-9702-9D397615A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888342"/>
            <a:ext cx="10058400" cy="3064401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6000" b="1" dirty="0"/>
              <a:t>Желаю всем удачи!</a:t>
            </a:r>
          </a:p>
          <a:p>
            <a:pPr algn="ctr"/>
            <a:r>
              <a:rPr lang="ru-RU" sz="6000" b="1" dirty="0"/>
              <a:t> До встречи!</a:t>
            </a:r>
          </a:p>
        </p:txBody>
      </p:sp>
    </p:spTree>
    <p:extLst>
      <p:ext uri="{BB962C8B-B14F-4D97-AF65-F5344CB8AC3E}">
        <p14:creationId xmlns:p14="http://schemas.microsoft.com/office/powerpoint/2010/main" val="4180509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989_TF78438558" id="{D53FE0CB-82F8-4767-B059-2189DC687A56}" vid="{69FCAEF0-2B25-4805-A4B6-9335F555050C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{7207A70F-E58B-4143-B22B-632E45D0698A}tf78438558</Template>
  <TotalTime>0</TotalTime>
  <Words>212</Words>
  <Application>Microsoft Office PowerPoint</Application>
  <PresentationFormat>Широкоэкранный</PresentationFormat>
  <Paragraphs>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Century Gothic</vt:lpstr>
      <vt:lpstr>Garamond</vt:lpstr>
      <vt:lpstr>СавонVTI</vt:lpstr>
      <vt:lpstr>Презентация PowerPoint</vt:lpstr>
      <vt:lpstr>Тема занятия: «Жираф».</vt:lpstr>
      <vt:lpstr>ЗАДАНИЕ: Соберите с детьми из конструктора жирафа, опираясь на изображение </vt:lpstr>
      <vt:lpstr>ЗАДАНИЕ: Соберите с детьми из конструктора жирафа, опираясь на изображение </vt:lpstr>
      <vt:lpstr>Если у вас нет конструктора лего, то можно использовать мозаику.</vt:lpstr>
      <vt:lpstr>Если у вас отсутствует конструктор и мозаика, тогда жирафа можно нарисовать на тетрадном листе в клеточку и раскрасить его цветными карандашами. А также можно добавить в компанию жирафа его ближайших соседей( слона, кактус, льва, крокодила ,змею).</vt:lpstr>
      <vt:lpstr>Всем ребятам, за каждое выполненное задание будут присваиваться баллы. Задания будут считаться выполненными по итогам фотоотчета.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2020-03-26T08:52:06Z</dcterms:created>
  <dcterms:modified xsi:type="dcterms:W3CDTF">2020-04-02T13:17:57Z</dcterms:modified>
</cp:coreProperties>
</file>