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73" r:id="rId1"/>
  </p:sldMasterIdLst>
  <p:notesMasterIdLst>
    <p:notesMasterId r:id="rId9"/>
  </p:notesMasterIdLst>
  <p:handoutMasterIdLst>
    <p:handoutMasterId r:id="rId10"/>
  </p:handoutMasterIdLst>
  <p:sldIdLst>
    <p:sldId id="263" r:id="rId2"/>
    <p:sldId id="264" r:id="rId3"/>
    <p:sldId id="265" r:id="rId4"/>
    <p:sldId id="269" r:id="rId5"/>
    <p:sldId id="266" r:id="rId6"/>
    <p:sldId id="267" r:id="rId7"/>
    <p:sldId id="268" r:id="rId8"/>
  </p:sldIdLst>
  <p:sldSz cx="12192000" cy="6858000"/>
  <p:notesSz cx="6858000" cy="9144000"/>
  <p:defaultTextStyle>
    <a:defPPr rtl="0"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44529"/>
    <a:srgbClr val="2B3922"/>
    <a:srgbClr val="2E3722"/>
    <a:srgbClr val="FCF7F1"/>
    <a:srgbClr val="B8D233"/>
    <a:srgbClr val="5CC6D6"/>
    <a:srgbClr val="F8D22F"/>
    <a:srgbClr val="F03F2B"/>
    <a:srgbClr val="3488A0"/>
    <a:srgbClr val="57903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124" d="100"/>
          <a:sy n="124" d="100"/>
        </p:scale>
        <p:origin x="4950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en-US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6B5C320A-F5C8-4FD6-86FF-35D2EBF085B6}" type="datetime1">
              <a:rPr lang="ru-RU" smtClean="0"/>
              <a:t>02.04.2020</a:t>
            </a:fld>
            <a:endParaRPr lang="en-US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en-US"/>
          </a:p>
        </p:txBody>
      </p:sp>
      <p:sp>
        <p:nvSpPr>
          <p:cNvPr id="5" name="Номер слайда 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97ACF5E7-ACB0-497B-A8C6-F2E617B463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8533960"/>
      </p:ext>
    </p:extLst>
  </p:cSld>
  <p:clrMap bg1="lt1" tx1="dk1" bg2="lt2" tx2="dk2" accent1="accent1" accent2="accent2" accent3="accent3" accent4="accent4" accent5="accent5" accent6="accent6" hlink="hlink" folHlink="folHlink"/>
  <p:hf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en-US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15C702C7-E599-40D9-B30E-0392896973B5}" type="datetime1">
              <a:rPr lang="ru-RU" smtClean="0"/>
              <a:t>02.04.2020</a:t>
            </a:fld>
            <a:endParaRPr lang="en-US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en-US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ru"/>
              <a:t>Щелкните, чтобы изменить стили текста образца слайда</a:t>
            </a:r>
            <a:endParaRPr lang="en-US"/>
          </a:p>
          <a:p>
            <a:pPr lvl="1" rtl="0"/>
            <a:r>
              <a:rPr lang="ru"/>
              <a:t>Второй уровень</a:t>
            </a:r>
          </a:p>
          <a:p>
            <a:pPr lvl="2" rtl="0"/>
            <a:r>
              <a:rPr lang="ru"/>
              <a:t>Третий уровень</a:t>
            </a:r>
          </a:p>
          <a:p>
            <a:pPr lvl="3" rtl="0"/>
            <a:r>
              <a:rPr lang="ru"/>
              <a:t>Четвертый уровень</a:t>
            </a:r>
          </a:p>
          <a:p>
            <a:pPr lvl="4" rtl="0"/>
            <a:r>
              <a:rPr lang="ru"/>
              <a:t>Пятый уровень</a:t>
            </a:r>
            <a:endParaRPr lang="en-US"/>
          </a:p>
        </p:txBody>
      </p:sp>
      <p:sp>
        <p:nvSpPr>
          <p:cNvPr id="6" name="Нижний колонтитул 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en-US"/>
          </a:p>
        </p:txBody>
      </p:sp>
      <p:sp>
        <p:nvSpPr>
          <p:cNvPr id="7" name="Номер слайда 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37A705E3-E620-489D-9973-6221209A4B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581830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904DB13E-F722-4ED6-BB00-556651E95281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  <p:sp useBgFill="1">
        <p:nvSpPr>
          <p:cNvPr id="10" name="Прямоугольник 9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1" name="Прямоугольник 10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15" name="Прямоугольник 14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7" name="Группа 6">
            <a:extLst>
              <a:ext uri="{FF2B5EF4-FFF2-40B4-BE49-F238E27FC236}">
                <a16:creationId xmlns:a16="http://schemas.microsoft.com/office/drawing/2014/main" id="{E26428D7-C6F3-473D-A360-A3F5C3E8728C}"/>
              </a:ext>
            </a:extLst>
          </p:cNvPr>
          <p:cNvGrpSpPr/>
          <p:nvPr/>
        </p:nvGrpSpPr>
        <p:grpSpPr>
          <a:xfrm>
            <a:off x="5250180" y="1267730"/>
            <a:ext cx="1691640" cy="615934"/>
            <a:chOff x="5250180" y="1267730"/>
            <a:chExt cx="1691640" cy="615934"/>
          </a:xfrm>
        </p:grpSpPr>
        <p:cxnSp>
          <p:nvCxnSpPr>
            <p:cNvPr id="17" name="Прямая соединительная линия 16"/>
            <p:cNvCxnSpPr/>
            <p:nvPr/>
          </p:nvCxnSpPr>
          <p:spPr>
            <a:xfrm>
              <a:off x="525018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Прямая соединительная линия 17"/>
            <p:cNvCxnSpPr/>
            <p:nvPr/>
          </p:nvCxnSpPr>
          <p:spPr>
            <a:xfrm>
              <a:off x="694182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Прямая соединительная линия 18"/>
            <p:cNvCxnSpPr/>
            <p:nvPr/>
          </p:nvCxnSpPr>
          <p:spPr>
            <a:xfrm>
              <a:off x="5250180" y="1883664"/>
              <a:ext cx="1691640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Заголовок 1"/>
          <p:cNvSpPr>
            <a:spLocks noGrp="1"/>
          </p:cNvSpPr>
          <p:nvPr>
            <p:ph type="ctrTitle"/>
          </p:nvPr>
        </p:nvSpPr>
        <p:spPr>
          <a:xfrm>
            <a:off x="1629103" y="2244830"/>
            <a:ext cx="8933796" cy="2437232"/>
          </a:xfrm>
        </p:spPr>
        <p:txBody>
          <a:bodyPr tIns="45720" bIns="45720" rtlCol="0" anchor="ctr">
            <a:normAutofit/>
          </a:bodyPr>
          <a:lstStyle>
            <a:lvl1pPr algn="ctr">
              <a:lnSpc>
                <a:spcPct val="83000"/>
              </a:lnSpc>
              <a:defRPr lang="en-US" sz="6800" b="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pPr rt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Подзаголовок 2"/>
          <p:cNvSpPr>
            <a:spLocks noGrp="1"/>
          </p:cNvSpPr>
          <p:nvPr>
            <p:ph type="subTitle" idx="1"/>
          </p:nvPr>
        </p:nvSpPr>
        <p:spPr>
          <a:xfrm>
            <a:off x="1629101" y="4682062"/>
            <a:ext cx="8936846" cy="457201"/>
          </a:xfrm>
        </p:spPr>
        <p:txBody>
          <a:bodyPr rtlCol="0">
            <a:normAutofit/>
          </a:bodyPr>
          <a:lstStyle>
            <a:lvl1pPr marL="0" indent="0" algn="ctr">
              <a:spcBef>
                <a:spcPts val="0"/>
              </a:spcBef>
              <a:buNone/>
              <a:defRPr sz="1800" spc="80" baseline="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20" name="Дата 19"/>
          <p:cNvSpPr>
            <a:spLocks noGrp="1"/>
          </p:cNvSpPr>
          <p:nvPr>
            <p:ph type="dt" sz="half" idx="10"/>
          </p:nvPr>
        </p:nvSpPr>
        <p:spPr>
          <a:xfrm>
            <a:off x="5318760" y="1341256"/>
            <a:ext cx="1554480" cy="485546"/>
          </a:xfrm>
        </p:spPr>
        <p:txBody>
          <a:bodyPr rtlCol="0"/>
          <a:lstStyle>
            <a:lvl1pPr algn="ctr">
              <a:defRPr sz="1300" spc="0" baseline="0">
                <a:solidFill>
                  <a:srgbClr val="FFFFFF"/>
                </a:solidFill>
                <a:latin typeface="+mn-lt"/>
              </a:defRPr>
            </a:lvl1pPr>
          </a:lstStyle>
          <a:p>
            <a:pPr rtl="0"/>
            <a:fld id="{6506E9A3-1561-45B7-908B-DACC52528ABB}" type="datetime1">
              <a:rPr lang="ru-RU" smtClean="0"/>
              <a:t>02.04.2020</a:t>
            </a:fld>
            <a:endParaRPr lang="en-US" dirty="0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>
          <a:xfrm>
            <a:off x="1629100" y="5177408"/>
            <a:ext cx="5730295" cy="228600"/>
          </a:xfrm>
        </p:spPr>
        <p:txBody>
          <a:bodyPr rtlCol="0"/>
          <a:lstStyle>
            <a:lvl1pPr algn="l"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rtl="0"/>
            <a:endParaRPr lang="en-US" dirty="0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2"/>
          </p:nvPr>
        </p:nvSpPr>
        <p:spPr>
          <a:xfrm>
            <a:off x="8606920" y="5177408"/>
            <a:ext cx="1955980" cy="228600"/>
          </a:xfrm>
        </p:spPr>
        <p:txBody>
          <a:bodyPr rtlCol="0"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rtl="0"/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477701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 rtlCol="0"/>
          <a:lstStyle/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3E92B999-6CB2-48D4-8AF6-3D1A5D13436B}" type="datetime1">
              <a:rPr lang="ru-RU" smtClean="0"/>
              <a:t>02.04.2020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/>
          </a:p>
        </p:txBody>
      </p:sp>
      <p:sp>
        <p:nvSpPr>
          <p:cNvPr id="6" name="Номер слайда 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33299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 1"/>
          <p:cNvSpPr>
            <a:spLocks noGrp="1"/>
          </p:cNvSpPr>
          <p:nvPr>
            <p:ph type="title" orient="vert"/>
          </p:nvPr>
        </p:nvSpPr>
        <p:spPr>
          <a:xfrm>
            <a:off x="8991600" y="762000"/>
            <a:ext cx="2362200" cy="5257800"/>
          </a:xfrm>
        </p:spPr>
        <p:txBody>
          <a:bodyPr vert="eaVert" rtlCol="0"/>
          <a:lstStyle/>
          <a:p>
            <a:pPr rt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762000"/>
            <a:ext cx="8077200" cy="5257800"/>
          </a:xfrm>
        </p:spPr>
        <p:txBody>
          <a:bodyPr vert="eaVert" rtlCol="0"/>
          <a:lstStyle/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B52C98DB-1092-48C4-AD4E-BD3E9D2E2345}" type="datetime1">
              <a:rPr lang="ru-RU" smtClean="0"/>
              <a:t>02.04.2020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/>
          </a:p>
        </p:txBody>
      </p:sp>
      <p:sp>
        <p:nvSpPr>
          <p:cNvPr id="6" name="Номер слайда 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00734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 rtlCol="0"/>
          <a:lstStyle/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629C2F20-7994-4D1E-A01C-96ECBA4612EB}" type="datetime1">
              <a:rPr lang="ru-RU" smtClean="0"/>
              <a:t>02.04.2020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/>
          </a:p>
        </p:txBody>
      </p:sp>
      <p:sp>
        <p:nvSpPr>
          <p:cNvPr id="6" name="Номер слайда 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37087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0A4A1889-E37C-4EC3-9E41-9DAD221CF389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  <p:sp useBgFill="1">
        <p:nvSpPr>
          <p:cNvPr id="23" name="Прямоугольник 22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24" name="Прямоугольник 23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30" name="Прямоугольник 29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29156" y="2275165"/>
            <a:ext cx="8933688" cy="2406895"/>
          </a:xfrm>
        </p:spPr>
        <p:txBody>
          <a:bodyPr rtlCol="0" anchor="ctr">
            <a:normAutofit/>
          </a:bodyPr>
          <a:lstStyle>
            <a:lvl1pPr algn="ctr">
              <a:lnSpc>
                <a:spcPct val="83000"/>
              </a:lnSpc>
              <a:defRPr lang="en-US" sz="680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pPr rtl="0"/>
            <a:r>
              <a:rPr lang="ru-RU"/>
              <a:t>Образец заголовка</a:t>
            </a:r>
            <a:endParaRPr lang="en-US" dirty="0"/>
          </a:p>
        </p:txBody>
      </p:sp>
      <p:grpSp>
        <p:nvGrpSpPr>
          <p:cNvPr id="16" name="Группа 15">
            <a:extLst>
              <a:ext uri="{FF2B5EF4-FFF2-40B4-BE49-F238E27FC236}">
                <a16:creationId xmlns:a16="http://schemas.microsoft.com/office/drawing/2014/main" id="{1683EB04-C23E-490C-A1A6-030CF79D23C8}"/>
              </a:ext>
            </a:extLst>
          </p:cNvPr>
          <p:cNvGrpSpPr/>
          <p:nvPr/>
        </p:nvGrpSpPr>
        <p:grpSpPr>
          <a:xfrm>
            <a:off x="5250180" y="1267730"/>
            <a:ext cx="1691640" cy="615934"/>
            <a:chOff x="5250180" y="1267730"/>
            <a:chExt cx="1691640" cy="615934"/>
          </a:xfrm>
        </p:grpSpPr>
        <p:cxnSp>
          <p:nvCxnSpPr>
            <p:cNvPr id="17" name="Прямая соединительная линия 16">
              <a:extLst>
                <a:ext uri="{FF2B5EF4-FFF2-40B4-BE49-F238E27FC236}">
                  <a16:creationId xmlns:a16="http://schemas.microsoft.com/office/drawing/2014/main" id="{F8A84C03-E1CA-4A4E-81D6-9BB0C335B7A0}"/>
                </a:ext>
              </a:extLst>
            </p:cNvPr>
            <p:cNvCxnSpPr/>
            <p:nvPr/>
          </p:nvCxnSpPr>
          <p:spPr>
            <a:xfrm>
              <a:off x="525018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Прямая соединительная линия 17">
              <a:extLst>
                <a:ext uri="{FF2B5EF4-FFF2-40B4-BE49-F238E27FC236}">
                  <a16:creationId xmlns:a16="http://schemas.microsoft.com/office/drawing/2014/main" id="{4A26FB5A-D5D1-4DAB-AC43-7F51A7F2D197}"/>
                </a:ext>
              </a:extLst>
            </p:cNvPr>
            <p:cNvCxnSpPr/>
            <p:nvPr/>
          </p:nvCxnSpPr>
          <p:spPr>
            <a:xfrm>
              <a:off x="694182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Прямая соединительная линия 18">
              <a:extLst>
                <a:ext uri="{FF2B5EF4-FFF2-40B4-BE49-F238E27FC236}">
                  <a16:creationId xmlns:a16="http://schemas.microsoft.com/office/drawing/2014/main" id="{49303F14-E560-4C02-94F4-B4695FE26813}"/>
                </a:ext>
              </a:extLst>
            </p:cNvPr>
            <p:cNvCxnSpPr/>
            <p:nvPr/>
          </p:nvCxnSpPr>
          <p:spPr>
            <a:xfrm>
              <a:off x="5250180" y="1883664"/>
              <a:ext cx="1691640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29156" y="4682062"/>
            <a:ext cx="8939784" cy="457200"/>
          </a:xfrm>
        </p:spPr>
        <p:txBody>
          <a:bodyPr rtlCol="0" anchor="t">
            <a:normAutofit/>
          </a:bodyPr>
          <a:lstStyle>
            <a:lvl1pPr marL="0" indent="0" algn="ctr">
              <a:buNone/>
              <a:tabLst>
                <a:tab pos="2633663" algn="l"/>
              </a:tabLst>
              <a:defRPr sz="1800">
                <a:solidFill>
                  <a:schemeClr val="tx1">
                    <a:lumMod val="95000"/>
                    <a:lumOff val="5000"/>
                  </a:schemeClr>
                </a:solidFill>
                <a:effectLst/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5318760" y="1344502"/>
            <a:ext cx="1554480" cy="498781"/>
          </a:xfrm>
        </p:spPr>
        <p:txBody>
          <a:bodyPr rtlCol="0"/>
          <a:lstStyle>
            <a:lvl1pPr algn="ctr">
              <a:defRPr lang="en-US" sz="1300" kern="1200" spc="0" baseline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</a:lstStyle>
          <a:p>
            <a:pPr rtl="0"/>
            <a:fld id="{7B2CE4EA-3B49-4A00-ADF3-7C7272A626C1}" type="datetime1">
              <a:rPr lang="ru-RU" smtClean="0"/>
              <a:t>02.04.2020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629157" y="5177408"/>
            <a:ext cx="5660134" cy="228600"/>
          </a:xfrm>
        </p:spPr>
        <p:txBody>
          <a:bodyPr rtlCol="0"/>
          <a:lstStyle>
            <a:lvl1pPr algn="l"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rtl="0"/>
            <a:endParaRPr lang="en-US" dirty="0"/>
          </a:p>
        </p:txBody>
      </p:sp>
      <p:sp>
        <p:nvSpPr>
          <p:cNvPr id="6" name="Номер слайда 5"/>
          <p:cNvSpPr>
            <a:spLocks noGrp="1"/>
          </p:cNvSpPr>
          <p:nvPr>
            <p:ph type="sldNum" sz="quarter" idx="12"/>
          </p:nvPr>
        </p:nvSpPr>
        <p:spPr>
          <a:xfrm>
            <a:off x="8604504" y="5177408"/>
            <a:ext cx="1958339" cy="228600"/>
          </a:xfrm>
        </p:spPr>
        <p:txBody>
          <a:bodyPr rtlCol="0"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rtl="0"/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60714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 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066800" y="2103120"/>
            <a:ext cx="4663440" cy="3749040"/>
          </a:xfrm>
        </p:spPr>
        <p:txBody>
          <a:bodyPr rtlCol="0"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461760" y="2103120"/>
            <a:ext cx="4663440" cy="3749040"/>
          </a:xfrm>
        </p:spPr>
        <p:txBody>
          <a:bodyPr rtlCol="0"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9A16848F-27AD-43B9-904C-1CF05D24EB3C}" type="datetime1">
              <a:rPr lang="ru-RU" smtClean="0"/>
              <a:t>02.04.2020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/>
          </a:p>
        </p:txBody>
      </p:sp>
      <p:sp>
        <p:nvSpPr>
          <p:cNvPr id="7" name="Номер слайда 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46721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69848" y="2074334"/>
            <a:ext cx="4663440" cy="640080"/>
          </a:xfrm>
        </p:spPr>
        <p:txBody>
          <a:bodyPr rtlCol="0" anchor="ctr">
            <a:normAutofit/>
          </a:bodyPr>
          <a:lstStyle>
            <a:lvl1pPr marL="0" indent="0" algn="l">
              <a:spcBef>
                <a:spcPts val="0"/>
              </a:spcBef>
              <a:buNone/>
              <a:defRPr sz="1900" b="1" i="0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1069848" y="2792472"/>
            <a:ext cx="4663440" cy="3163825"/>
          </a:xfrm>
        </p:spPr>
        <p:txBody>
          <a:bodyPr rtlCol="0"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 lang="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458712" y="2074334"/>
            <a:ext cx="4663440" cy="640080"/>
          </a:xfrm>
        </p:spPr>
        <p:txBody>
          <a:bodyPr rtlCol="0" anchor="ctr">
            <a:normAutofit/>
          </a:bodyPr>
          <a:lstStyle>
            <a:lvl1pPr marL="0" indent="0" algn="l">
              <a:spcBef>
                <a:spcPts val="0"/>
              </a:spcBef>
              <a:buNone/>
              <a:defRPr sz="1900" b="1">
                <a:solidFill>
                  <a:schemeClr val="tx1"/>
                </a:solidFill>
              </a:defRPr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458712" y="2792471"/>
            <a:ext cx="4663440" cy="3164509"/>
          </a:xfrm>
        </p:spPr>
        <p:txBody>
          <a:bodyPr rtlCol="0"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 lang="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23090412-2DE5-405A-816E-F08FB54EB168}" type="datetime1">
              <a:rPr lang="ru-RU" smtClean="0"/>
              <a:t>02.04.2020</a:t>
            </a:fld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/>
          </a:p>
        </p:txBody>
      </p:sp>
      <p:sp>
        <p:nvSpPr>
          <p:cNvPr id="9" name="Номер слайда 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99607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F4C2D7CB-4DC1-4BB7-BF00-4C36160857E0}" type="datetime1">
              <a:rPr lang="ru-RU" smtClean="0"/>
              <a:t>02.04.2020</a:t>
            </a:fld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/>
          </a:p>
        </p:txBody>
      </p:sp>
      <p:sp>
        <p:nvSpPr>
          <p:cNvPr id="5" name="Номер слайда 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74131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4060D38F-E364-4ED4-9BF4-D7F00FFBE76A}" type="datetime1">
              <a:rPr lang="ru-RU" smtClean="0"/>
              <a:t>02.04.2020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/>
          </a:p>
        </p:txBody>
      </p:sp>
      <p:sp>
        <p:nvSpPr>
          <p:cNvPr id="4" name="Номер слайда 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72471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D5E1BBF9-8BEF-4353-BA68-30AAF9EBD8D8}"/>
              </a:ext>
            </a:extLst>
          </p:cNvPr>
          <p:cNvSpPr/>
          <p:nvPr/>
        </p:nvSpPr>
        <p:spPr>
          <a:xfrm>
            <a:off x="8119870" y="237744"/>
            <a:ext cx="3826596" cy="6382512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5B941C21-2A5D-4912-AB06-1BB0C0EB6AE1}"/>
              </a:ext>
            </a:extLst>
          </p:cNvPr>
          <p:cNvSpPr/>
          <p:nvPr/>
        </p:nvSpPr>
        <p:spPr>
          <a:xfrm>
            <a:off x="8254660" y="374904"/>
            <a:ext cx="3557016" cy="6108192"/>
          </a:xfrm>
          <a:prstGeom prst="rect">
            <a:avLst/>
          </a:prstGeom>
          <a:noFill/>
          <a:ln w="6350" cap="sq">
            <a:solidFill>
              <a:schemeClr val="tx1">
                <a:lumMod val="75000"/>
                <a:lumOff val="2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458200" y="607392"/>
            <a:ext cx="3161963" cy="1645920"/>
          </a:xfrm>
        </p:spPr>
        <p:txBody>
          <a:bodyPr rtlCol="0" anchor="b">
            <a:norm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3200" b="0" kern="1200" cap="none" spc="0" baseline="0" dirty="0">
                <a:solidFill>
                  <a:schemeClr val="tx1"/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pPr rt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5800" y="609600"/>
            <a:ext cx="6858000" cy="5334000"/>
          </a:xfrm>
        </p:spPr>
        <p:txBody>
          <a:bodyPr rtlCol="0"/>
          <a:lstStyle>
            <a:lvl1pPr>
              <a:defRPr sz="19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458200" y="2336800"/>
            <a:ext cx="3161963" cy="3606800"/>
          </a:xfrm>
        </p:spPr>
        <p:txBody>
          <a:bodyPr rtlCol="0">
            <a:normAutofit/>
          </a:bodyPr>
          <a:lstStyle>
            <a:lvl1pPr marL="0" indent="0">
              <a:lnSpc>
                <a:spcPct val="110000"/>
              </a:lnSpc>
              <a:spcBef>
                <a:spcPts val="800"/>
              </a:spcBef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ru-RU"/>
              <a:t>Образец текста</a:t>
            </a: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>
          <a:xfrm>
            <a:off x="5588000" y="6035040"/>
            <a:ext cx="1955800" cy="365760"/>
          </a:xfrm>
        </p:spPr>
        <p:txBody>
          <a:bodyPr rtlCol="0"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rtl="0"/>
            <a:fld id="{F183FEFD-AB08-4CB5-AE4D-2F6B12D8E3B0}" type="datetime1">
              <a:rPr lang="ru-RU" smtClean="0"/>
              <a:t>02.04.2020</a:t>
            </a:fld>
            <a:endParaRPr lang="en-US"/>
          </a:p>
        </p:txBody>
      </p:sp>
      <p:sp>
        <p:nvSpPr>
          <p:cNvPr id="9" name="Нижний колонтитул 8"/>
          <p:cNvSpPr>
            <a:spLocks noGrp="1"/>
          </p:cNvSpPr>
          <p:nvPr>
            <p:ph type="ftr" sz="quarter" idx="11"/>
          </p:nvPr>
        </p:nvSpPr>
        <p:spPr>
          <a:xfrm>
            <a:off x="685801" y="6035040"/>
            <a:ext cx="4584700" cy="365760"/>
          </a:xfrm>
        </p:spPr>
        <p:txBody>
          <a:bodyPr rtlCol="0"/>
          <a:lstStyle>
            <a:lvl1pPr algn="l">
              <a:defRPr/>
            </a:lvl1pPr>
          </a:lstStyle>
          <a:p>
            <a:pPr rtl="0"/>
            <a:endParaRPr lang="en-US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>
          <a:xfrm>
            <a:off x="10396728" y="6035040"/>
            <a:ext cx="1223435" cy="365760"/>
          </a:xfrm>
        </p:spPr>
        <p:txBody>
          <a:bodyPr rtlCol="0"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rtl="0"/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86021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E687CA98-D9C7-497F-A1DA-7D22F8753BCE}"/>
              </a:ext>
            </a:extLst>
          </p:cNvPr>
          <p:cNvSpPr/>
          <p:nvPr/>
        </p:nvSpPr>
        <p:spPr>
          <a:xfrm>
            <a:off x="8119870" y="237744"/>
            <a:ext cx="3826596" cy="6382512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Рисунок 2"/>
          <p:cNvSpPr>
            <a:spLocks noGrp="1" noChangeAspect="1"/>
          </p:cNvSpPr>
          <p:nvPr>
            <p:ph type="pic" idx="1"/>
          </p:nvPr>
        </p:nvSpPr>
        <p:spPr>
          <a:xfrm>
            <a:off x="228599" y="237744"/>
            <a:ext cx="7696201" cy="6382512"/>
          </a:xfr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rtlCol="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5662337" y="6035040"/>
            <a:ext cx="2071963" cy="365760"/>
          </a:xfrm>
        </p:spPr>
        <p:txBody>
          <a:bodyPr rtlCol="0"/>
          <a:lstStyle>
            <a:lvl1pPr>
              <a:defRPr b="1">
                <a:solidFill>
                  <a:srgbClr val="FFFFFF"/>
                </a:solidFill>
                <a:effectLst>
                  <a:outerShdw blurRad="19050" dist="635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pPr rtl="0"/>
            <a:fld id="{EBEA1583-5CEF-4E36-A7FC-D34B7E954D76}" type="datetime1">
              <a:rPr lang="ru-RU" smtClean="0"/>
              <a:t>02.04.2020</a:t>
            </a:fld>
            <a:endParaRPr lang="en-US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612648" y="6035040"/>
            <a:ext cx="4588002" cy="365760"/>
          </a:xfrm>
        </p:spPr>
        <p:txBody>
          <a:bodyPr rtlCol="0"/>
          <a:lstStyle>
            <a:lvl1pPr marL="0" algn="r" defTabSz="914400" rtl="0" eaLnBrk="1" latinLnBrk="0" hangingPunct="1">
              <a:defRPr lang="en-US" sz="1000" b="1" kern="1200" dirty="0">
                <a:solidFill>
                  <a:srgbClr val="FFFFFF"/>
                </a:solidFill>
                <a:effectLst>
                  <a:outerShdw blurRad="19050" dist="635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pPr algn="l" rtl="0"/>
            <a:endParaRPr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0396728" y="6035040"/>
            <a:ext cx="1225296" cy="365760"/>
          </a:xfrm>
        </p:spPr>
        <p:txBody>
          <a:bodyPr rtlCol="0"/>
          <a:lstStyle/>
          <a:p>
            <a:pPr rtl="0"/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F8B3D8CC-BB13-41A5-8F34-B8E84A4F9534}"/>
              </a:ext>
            </a:extLst>
          </p:cNvPr>
          <p:cNvSpPr/>
          <p:nvPr/>
        </p:nvSpPr>
        <p:spPr>
          <a:xfrm>
            <a:off x="8254660" y="374904"/>
            <a:ext cx="3557016" cy="6108192"/>
          </a:xfrm>
          <a:prstGeom prst="rect">
            <a:avLst/>
          </a:prstGeom>
          <a:noFill/>
          <a:ln w="6350" cap="sq">
            <a:solidFill>
              <a:schemeClr val="tx1">
                <a:lumMod val="75000"/>
                <a:lumOff val="2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477250" y="603504"/>
            <a:ext cx="3144774" cy="1645920"/>
          </a:xfrm>
        </p:spPr>
        <p:txBody>
          <a:bodyPr rtlCol="0" anchor="b">
            <a:noAutofit/>
          </a:bodyPr>
          <a:lstStyle>
            <a:lvl1pPr algn="l">
              <a:lnSpc>
                <a:spcPct val="100000"/>
              </a:lnSpc>
              <a:defRPr sz="3200" b="0">
                <a:solidFill>
                  <a:schemeClr val="tx1"/>
                </a:solidFill>
                <a:latin typeface="+mj-lt"/>
              </a:defRPr>
            </a:lvl1pPr>
          </a:lstStyle>
          <a:p>
            <a:pPr rt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477250" y="2386584"/>
            <a:ext cx="3144774" cy="3511296"/>
          </a:xfrm>
        </p:spPr>
        <p:txBody>
          <a:bodyPr rtlCol="0">
            <a:normAutofit/>
          </a:bodyPr>
          <a:lstStyle>
            <a:lvl1pPr marL="0" indent="0" algn="l">
              <a:lnSpc>
                <a:spcPct val="110000"/>
              </a:lnSpc>
              <a:spcBef>
                <a:spcPts val="800"/>
              </a:spcBef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6782230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Прямоугольник 8">
            <a:extLst>
              <a:ext uri="{FF2B5EF4-FFF2-40B4-BE49-F238E27FC236}">
                <a16:creationId xmlns:a16="http://schemas.microsoft.com/office/drawing/2014/main" id="{1E94681D-2A4C-4A8D-B9B5-31D440D0328D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  <p:sp>
        <p:nvSpPr>
          <p:cNvPr id="7" name="Прямоугольник 6"/>
          <p:cNvSpPr/>
          <p:nvPr/>
        </p:nvSpPr>
        <p:spPr>
          <a:xfrm>
            <a:off x="234696" y="237744"/>
            <a:ext cx="11722608" cy="6382512"/>
          </a:xfrm>
          <a:prstGeom prst="rect">
            <a:avLst/>
          </a:prstGeom>
          <a:solidFill>
            <a:schemeClr val="bg1">
              <a:lumMod val="75000"/>
              <a:alpha val="60000"/>
            </a:schemeClr>
          </a:solidFill>
          <a:ln w="6350" cap="flat" cmpd="sng" algn="ctr">
            <a:noFill/>
            <a:prstDash val="solid"/>
          </a:ln>
          <a:effectLst>
            <a:softEdge rad="0"/>
          </a:effectLst>
        </p:spPr>
      </p:sp>
      <p:sp>
        <p:nvSpPr>
          <p:cNvPr id="8" name="Прямоугольник 7"/>
          <p:cNvSpPr/>
          <p:nvPr/>
        </p:nvSpPr>
        <p:spPr>
          <a:xfrm>
            <a:off x="371856" y="374904"/>
            <a:ext cx="11448288" cy="6108192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85000"/>
                <a:lumOff val="15000"/>
              </a:schemeClr>
            </a:solidFill>
            <a:prstDash val="solid"/>
            <a:miter lim="800000"/>
          </a:ln>
          <a:effectLst/>
        </p:spPr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1371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rtl="0"/>
            <a:r>
              <a:rPr lang="ru" dirty="0"/>
              <a:t>Стиль образца заголовка</a:t>
            </a:r>
            <a:endParaRPr lang="en-US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66800" y="2103120"/>
            <a:ext cx="10058400" cy="384962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ru"/>
              <a:t>Щелкните, чтобы изменить стили текста образца слайда</a:t>
            </a:r>
          </a:p>
          <a:p>
            <a:pPr lvl="1" rtl="0"/>
            <a:r>
              <a:rPr lang="ru"/>
              <a:t>Второй уровень</a:t>
            </a:r>
          </a:p>
          <a:p>
            <a:pPr lvl="2" rtl="0"/>
            <a:r>
              <a:rPr lang="ru"/>
              <a:t>Третий уровень</a:t>
            </a:r>
          </a:p>
          <a:p>
            <a:pPr lvl="3" rtl="0"/>
            <a:r>
              <a:rPr lang="ru"/>
              <a:t>Четвертый уровень</a:t>
            </a:r>
          </a:p>
          <a:p>
            <a:pPr lvl="4" rtl="0"/>
            <a:r>
              <a:rPr lang="ru"/>
              <a:t>Пятый уровень</a:t>
            </a:r>
            <a:endParaRPr lang="en-US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7256794" y="6035040"/>
            <a:ext cx="2893045" cy="3657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fld id="{1068A786-B8BF-4988-ACBA-DD9B5BC8D522}" type="datetime1">
              <a:rPr lang="ru-RU" smtClean="0"/>
              <a:t>02.04.2020</a:t>
            </a:fld>
            <a:endParaRPr lang="en-US" dirty="0"/>
          </a:p>
        </p:txBody>
      </p:sp>
      <p:sp>
        <p:nvSpPr>
          <p:cNvPr id="5" name="Нижний колонтитул 4"/>
          <p:cNvSpPr>
            <a:spLocks noGrp="1"/>
          </p:cNvSpPr>
          <p:nvPr>
            <p:ph type="ftr" sz="quarter" idx="3"/>
          </p:nvPr>
        </p:nvSpPr>
        <p:spPr>
          <a:xfrm>
            <a:off x="1066800" y="6035040"/>
            <a:ext cx="5816600" cy="3657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8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rtl="0"/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10287000" y="6035040"/>
            <a:ext cx="838200" cy="3657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15776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65" r:id="rId5"/>
    <p:sldLayoutId id="2147483671" r:id="rId6"/>
    <p:sldLayoutId id="2147483672" r:id="rId7"/>
    <p:sldLayoutId id="2147483662" r:id="rId8"/>
    <p:sldLayoutId id="2147483663" r:id="rId9"/>
    <p:sldLayoutId id="2147483664" r:id="rId10"/>
    <p:sldLayoutId id="2147483666" r:id="rId11"/>
  </p:sldLayoutIdLst>
  <p:hf sldNum="0"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4000" i="0" kern="1200" cap="none" spc="0" baseline="0" dirty="0"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n-ea"/>
          <a:cs typeface="+mn-cs"/>
        </a:defRPr>
      </a:lvl1pPr>
    </p:titleStyle>
    <p:bodyStyle>
      <a:lvl1pPr marL="182880" indent="-182880" algn="l" defTabSz="914400" rtl="0" eaLnBrk="1" latinLnBrk="0" hangingPunct="1">
        <a:lnSpc>
          <a:spcPct val="110000"/>
        </a:lnSpc>
        <a:spcBef>
          <a:spcPts val="900"/>
        </a:spcBef>
        <a:spcAft>
          <a:spcPts val="0"/>
        </a:spcAft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5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3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s://youtu.be/iDF7tWgyD9U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7E2EE11C-2B0D-4C51-8F23-F10DDBBB608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6800" y="1146629"/>
            <a:ext cx="10058400" cy="4806115"/>
          </a:xfr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/>
          <a:lstStyle/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pPr algn="ctr"/>
            <a:r>
              <a:rPr lang="ru-RU" sz="4400" b="1" dirty="0"/>
              <a:t>Программа «</a:t>
            </a:r>
            <a:r>
              <a:rPr lang="ru-RU" sz="4400" b="1" dirty="0" err="1"/>
              <a:t>ЛегоЛандия</a:t>
            </a:r>
            <a:r>
              <a:rPr lang="ru-RU" sz="4400" b="1" dirty="0"/>
              <a:t>» </a:t>
            </a:r>
          </a:p>
          <a:p>
            <a:pPr algn="ctr"/>
            <a:r>
              <a:rPr lang="ru-RU" sz="4400" b="1" dirty="0"/>
              <a:t>Тема занятия</a:t>
            </a:r>
            <a:r>
              <a:rPr lang="en-US" sz="4400" b="1" dirty="0"/>
              <a:t>: </a:t>
            </a:r>
            <a:r>
              <a:rPr lang="ru-RU" sz="4400" b="1" dirty="0"/>
              <a:t>« Жираф »</a:t>
            </a:r>
          </a:p>
          <a:p>
            <a:pPr algn="ctr"/>
            <a:r>
              <a:rPr lang="ru-RU" sz="3200" b="1" dirty="0"/>
              <a:t>Педагог Алмазова Анна Михайловна</a:t>
            </a:r>
          </a:p>
          <a:p>
            <a:pPr marL="0" indent="0" algn="ctr">
              <a:buNone/>
            </a:pPr>
            <a:endParaRPr lang="ru-RU" sz="4400" b="1" dirty="0"/>
          </a:p>
          <a:p>
            <a:pPr marL="0" indent="0">
              <a:buNone/>
            </a:pPr>
            <a:endParaRPr lang="ru-RU" dirty="0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718DF0A-615C-45BD-ADFA-59351C812E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629C2F20-7994-4D1E-A01C-96ECBA4612EB}" type="datetime1">
              <a:rPr lang="ru-RU" smtClean="0"/>
              <a:t>02.04.2020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27576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16893EB-0F01-4CF5-8FB9-ECAB766079B5}"/>
              </a:ext>
            </a:extLst>
          </p:cNvPr>
          <p:cNvSpPr>
            <a:spLocks noGrp="1"/>
          </p:cNvSpPr>
          <p:nvPr>
            <p:ph type="title"/>
          </p:nvPr>
        </p:nvSpPr>
        <p:spPr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/>
          <a:lstStyle/>
          <a:p>
            <a:r>
              <a:rPr lang="ru-RU" dirty="0"/>
              <a:t>Тема занятия</a:t>
            </a:r>
            <a:r>
              <a:rPr lang="en-US" dirty="0"/>
              <a:t>:</a:t>
            </a:r>
            <a:r>
              <a:rPr lang="ru-RU" dirty="0"/>
              <a:t> «Жираф».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E2EE11C-2B0D-4C51-8F23-F10DDBBB608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6800" y="2365782"/>
            <a:ext cx="10058400" cy="3849624"/>
          </a:xfr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>
            <a:normAutofit/>
          </a:bodyPr>
          <a:lstStyle/>
          <a:p>
            <a:r>
              <a:rPr lang="ru-RU" sz="2000" dirty="0"/>
              <a:t>Сегодня мы с вами вспомним  об одном из диких животных жарких стран. </a:t>
            </a:r>
          </a:p>
          <a:p>
            <a:r>
              <a:rPr lang="ru-RU" sz="2000" dirty="0"/>
              <a:t>Посмотрите с ребятами поучительный мультфильм «</a:t>
            </a:r>
            <a:r>
              <a:rPr lang="en-US" sz="2000" dirty="0"/>
              <a:t> </a:t>
            </a:r>
            <a:r>
              <a:rPr lang="ru-RU" sz="2000" dirty="0"/>
              <a:t>Жирафа и очки»</a:t>
            </a:r>
          </a:p>
          <a:p>
            <a:r>
              <a:rPr lang="en-US" sz="2000" dirty="0">
                <a:hlinkClick r:id="rId2"/>
              </a:rPr>
              <a:t>https://youtu.be/iDF7tWgyD9U</a:t>
            </a:r>
            <a:endParaRPr lang="ru-RU" sz="2000" dirty="0"/>
          </a:p>
          <a:p>
            <a:r>
              <a:rPr lang="ru-RU" sz="2000" dirty="0"/>
              <a:t>Спросите у детей чему учит просмотренный мультфильм.</a:t>
            </a:r>
          </a:p>
          <a:p>
            <a:r>
              <a:rPr lang="ru-RU" sz="2000" dirty="0"/>
              <a:t>Поговорите с ребенком почему так важно не тратить свои сбережения на ненужные вещи, а лучше приобрести что-то необходимое.</a:t>
            </a:r>
          </a:p>
          <a:p>
            <a:r>
              <a:rPr lang="ru-RU" sz="2000" dirty="0"/>
              <a:t>После выполнения заданий буду с ждать с нетерпением  фотоотчет о проделанной работе. Удачи и творческого вдохновения!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718DF0A-615C-45BD-ADFA-59351C812E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629C2F20-7994-4D1E-A01C-96ECBA4612EB}" type="datetime1">
              <a:rPr lang="ru-RU" smtClean="0"/>
              <a:t>02.04.2020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85657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16893EB-0F01-4CF5-8FB9-ECAB766079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640079"/>
            <a:ext cx="10058400" cy="844163"/>
          </a:xfr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>
            <a:normAutofit fontScale="90000"/>
          </a:bodyPr>
          <a:lstStyle/>
          <a:p>
            <a:r>
              <a:rPr lang="ru-RU" sz="2000" dirty="0"/>
              <a:t>ЗАДАНИЕ</a:t>
            </a:r>
            <a:r>
              <a:rPr lang="en-US" sz="2000" dirty="0"/>
              <a:t>:</a:t>
            </a:r>
            <a:r>
              <a:rPr lang="ru-RU" sz="2000" dirty="0"/>
              <a:t> Соберите с детьми из конструктора</a:t>
            </a:r>
            <a:r>
              <a:rPr lang="en-US" sz="2000" dirty="0"/>
              <a:t> </a:t>
            </a:r>
            <a:r>
              <a:rPr lang="ru-RU" sz="2000" dirty="0"/>
              <a:t>жирафа, опираясь на изображение</a:t>
            </a:r>
            <a:br>
              <a:rPr lang="ru-RU" sz="2000" dirty="0"/>
            </a:br>
            <a:endParaRPr lang="ru-RU" sz="2000" dirty="0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718DF0A-615C-45BD-ADFA-59351C812E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629C2F20-7994-4D1E-A01C-96ECBA4612EB}" type="datetime1">
              <a:rPr lang="ru-RU" smtClean="0"/>
              <a:t>02.04.2020</a:t>
            </a:fld>
            <a:endParaRPr lang="en-US" dirty="0"/>
          </a:p>
        </p:txBody>
      </p:sp>
      <p:pic>
        <p:nvPicPr>
          <p:cNvPr id="9" name="Объект 8">
            <a:extLst>
              <a:ext uri="{FF2B5EF4-FFF2-40B4-BE49-F238E27FC236}">
                <a16:creationId xmlns:a16="http://schemas.microsoft.com/office/drawing/2014/main" id="{B29BD983-AE69-4FE3-94C7-CF2C365EF26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2161" y="1731149"/>
            <a:ext cx="7976482" cy="4486771"/>
          </a:xfrm>
        </p:spPr>
      </p:pic>
    </p:spTree>
    <p:extLst>
      <p:ext uri="{BB962C8B-B14F-4D97-AF65-F5344CB8AC3E}">
        <p14:creationId xmlns:p14="http://schemas.microsoft.com/office/powerpoint/2010/main" val="39488420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16893EB-0F01-4CF5-8FB9-ECAB766079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457200"/>
            <a:ext cx="10058400" cy="629478"/>
          </a:xfr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>
            <a:normAutofit fontScale="90000"/>
          </a:bodyPr>
          <a:lstStyle/>
          <a:p>
            <a:r>
              <a:rPr lang="ru-RU" sz="2000" dirty="0"/>
              <a:t>ЗАДАНИЕ</a:t>
            </a:r>
            <a:r>
              <a:rPr lang="en-US" sz="2000" dirty="0"/>
              <a:t>:</a:t>
            </a:r>
            <a:r>
              <a:rPr lang="ru-RU" sz="2000" dirty="0"/>
              <a:t> Соберите с детьми из конструктора</a:t>
            </a:r>
            <a:r>
              <a:rPr lang="en-US" sz="2000" dirty="0"/>
              <a:t> </a:t>
            </a:r>
            <a:r>
              <a:rPr lang="ru-RU" sz="2000" dirty="0"/>
              <a:t>жирафа, опираясь на изображение</a:t>
            </a:r>
            <a:br>
              <a:rPr lang="ru-RU" sz="2000" dirty="0"/>
            </a:br>
            <a:endParaRPr lang="ru-RU" sz="2000" dirty="0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718DF0A-615C-45BD-ADFA-59351C812E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629C2F20-7994-4D1E-A01C-96ECBA4612EB}" type="datetime1">
              <a:rPr lang="ru-RU" smtClean="0"/>
              <a:t>02.04.2020</a:t>
            </a:fld>
            <a:endParaRPr lang="en-US" dirty="0"/>
          </a:p>
        </p:txBody>
      </p:sp>
      <p:pic>
        <p:nvPicPr>
          <p:cNvPr id="7" name="Объект 6">
            <a:extLst>
              <a:ext uri="{FF2B5EF4-FFF2-40B4-BE49-F238E27FC236}">
                <a16:creationId xmlns:a16="http://schemas.microsoft.com/office/drawing/2014/main" id="{8888B612-0F99-4820-983A-9181521B991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1656" y="1179443"/>
            <a:ext cx="4568688" cy="5221357"/>
          </a:xfrm>
        </p:spPr>
      </p:pic>
    </p:spTree>
    <p:extLst>
      <p:ext uri="{BB962C8B-B14F-4D97-AF65-F5344CB8AC3E}">
        <p14:creationId xmlns:p14="http://schemas.microsoft.com/office/powerpoint/2010/main" val="249161007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16893EB-0F01-4CF5-8FB9-ECAB766079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319313"/>
            <a:ext cx="10058400" cy="798287"/>
          </a:xfr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>
            <a:normAutofit/>
          </a:bodyPr>
          <a:lstStyle/>
          <a:p>
            <a:r>
              <a:rPr lang="ru-RU" sz="2000" dirty="0"/>
              <a:t>Если у вас нет конструктора </a:t>
            </a:r>
            <a:r>
              <a:rPr lang="ru-RU" sz="2000" dirty="0" err="1"/>
              <a:t>лего</a:t>
            </a:r>
            <a:r>
              <a:rPr lang="ru-RU" sz="2000" dirty="0"/>
              <a:t>, то можно использовать мозаику.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718DF0A-615C-45BD-ADFA-59351C812E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629C2F20-7994-4D1E-A01C-96ECBA4612EB}" type="datetime1">
              <a:rPr lang="ru-RU" smtClean="0"/>
              <a:t>02.04.2020</a:t>
            </a:fld>
            <a:endParaRPr lang="en-US" dirty="0"/>
          </a:p>
        </p:txBody>
      </p:sp>
      <p:pic>
        <p:nvPicPr>
          <p:cNvPr id="7" name="Объект 6">
            <a:extLst>
              <a:ext uri="{FF2B5EF4-FFF2-40B4-BE49-F238E27FC236}">
                <a16:creationId xmlns:a16="http://schemas.microsoft.com/office/drawing/2014/main" id="{C9069BA0-3B32-411E-BA79-74B004C864D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2504" y="1206579"/>
            <a:ext cx="6924261" cy="5183305"/>
          </a:xfrm>
        </p:spPr>
      </p:pic>
    </p:spTree>
    <p:extLst>
      <p:ext uri="{BB962C8B-B14F-4D97-AF65-F5344CB8AC3E}">
        <p14:creationId xmlns:p14="http://schemas.microsoft.com/office/powerpoint/2010/main" val="3290995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16893EB-0F01-4CF5-8FB9-ECAB766079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9628" y="91440"/>
            <a:ext cx="10152743" cy="1191533"/>
          </a:xfr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>
            <a:noAutofit/>
          </a:bodyPr>
          <a:lstStyle/>
          <a:p>
            <a:r>
              <a:rPr lang="ru-RU" sz="2000" dirty="0"/>
              <a:t>Если у вас отсутствует конструктор и мозаика, тогда жирафа можно нарисовать на тетрадном листе в клеточку и раскрасить его цветными карандашами. А также можно добавить в компанию жирафа его ближайших соседей( слона, кактус, льва, крокодила ,змею).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718DF0A-615C-45BD-ADFA-59351C812E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629C2F20-7994-4D1E-A01C-96ECBA4612EB}" type="datetime1">
              <a:rPr lang="ru-RU" smtClean="0"/>
              <a:t>02.04.2020</a:t>
            </a:fld>
            <a:endParaRPr lang="en-US" dirty="0"/>
          </a:p>
        </p:txBody>
      </p:sp>
      <p:pic>
        <p:nvPicPr>
          <p:cNvPr id="8" name="Объект 7">
            <a:extLst>
              <a:ext uri="{FF2B5EF4-FFF2-40B4-BE49-F238E27FC236}">
                <a16:creationId xmlns:a16="http://schemas.microsoft.com/office/drawing/2014/main" id="{CCA61DEC-1927-4770-B22A-5306CC4DC55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4730" y="1465853"/>
            <a:ext cx="9303027" cy="5117827"/>
          </a:xfrm>
        </p:spPr>
      </p:pic>
    </p:spTree>
    <p:extLst>
      <p:ext uri="{BB962C8B-B14F-4D97-AF65-F5344CB8AC3E}">
        <p14:creationId xmlns:p14="http://schemas.microsoft.com/office/powerpoint/2010/main" val="39699068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16893EB-0F01-4CF5-8FB9-ECAB766079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864542"/>
            <a:ext cx="10058400" cy="1660944"/>
          </a:xfr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>
            <a:normAutofit/>
          </a:bodyPr>
          <a:lstStyle/>
          <a:p>
            <a:pPr algn="ctr"/>
            <a:r>
              <a:rPr lang="ru-RU" sz="2600" b="1" dirty="0"/>
              <a:t>Всем ребятам, за каждое выполненное задание будут присваиваться баллы. Задания будут считаться выполненными по итогам фотоотчета.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718DF0A-615C-45BD-ADFA-59351C812E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629C2F20-7994-4D1E-A01C-96ECBA4612EB}" type="datetime1">
              <a:rPr lang="ru-RU" smtClean="0"/>
              <a:t>02.04.2020</a:t>
            </a:fld>
            <a:endParaRPr lang="en-US" dirty="0"/>
          </a:p>
        </p:txBody>
      </p:sp>
      <p:sp>
        <p:nvSpPr>
          <p:cNvPr id="5" name="Объект 4">
            <a:extLst>
              <a:ext uri="{FF2B5EF4-FFF2-40B4-BE49-F238E27FC236}">
                <a16:creationId xmlns:a16="http://schemas.microsoft.com/office/drawing/2014/main" id="{9A7F51BF-D0C3-4818-9702-9D397615A70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6800" y="2888342"/>
            <a:ext cx="10058400" cy="3064401"/>
          </a:xfr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>
            <a:normAutofit/>
          </a:bodyPr>
          <a:lstStyle/>
          <a:p>
            <a:pPr algn="ctr"/>
            <a:r>
              <a:rPr lang="ru-RU" sz="6000" b="1" dirty="0"/>
              <a:t>Желаю всем удачи!</a:t>
            </a:r>
          </a:p>
          <a:p>
            <a:pPr algn="ctr"/>
            <a:r>
              <a:rPr lang="ru-RU" sz="6000" b="1" dirty="0"/>
              <a:t> До встречи!</a:t>
            </a:r>
          </a:p>
        </p:txBody>
      </p:sp>
    </p:spTree>
    <p:extLst>
      <p:ext uri="{BB962C8B-B14F-4D97-AF65-F5344CB8AC3E}">
        <p14:creationId xmlns:p14="http://schemas.microsoft.com/office/powerpoint/2010/main" val="418050994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авонVTI">
  <a:themeElements>
    <a:clrScheme name="FIVE">
      <a:dk1>
        <a:sysClr val="windowText" lastClr="000000"/>
      </a:dk1>
      <a:lt1>
        <a:sysClr val="window" lastClr="FFFFFF"/>
      </a:lt1>
      <a:dk2>
        <a:srgbClr val="505046"/>
      </a:dk2>
      <a:lt2>
        <a:srgbClr val="F5F6F4"/>
      </a:lt2>
      <a:accent1>
        <a:srgbClr val="57903F"/>
      </a:accent1>
      <a:accent2>
        <a:srgbClr val="F03F2B"/>
      </a:accent2>
      <a:accent3>
        <a:srgbClr val="3488A0"/>
      </a:accent3>
      <a:accent4>
        <a:srgbClr val="F8D22F"/>
      </a:accent4>
      <a:accent5>
        <a:srgbClr val="5CC6D6"/>
      </a:accent5>
      <a:accent6>
        <a:srgbClr val="B8D233"/>
      </a:accent6>
      <a:hlink>
        <a:srgbClr val="00B0F0"/>
      </a:hlink>
      <a:folHlink>
        <a:srgbClr val="B2B2B2"/>
      </a:folHlink>
    </a:clrScheme>
    <a:fontScheme name="Century Gothic">
      <a:maj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Savo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5000"/>
                <a:lumMod val="105000"/>
              </a:schemeClr>
            </a:gs>
            <a:gs pos="100000">
              <a:schemeClr val="phClr">
                <a:tint val="65000"/>
                <a:satMod val="100000"/>
                <a:lumMod val="10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0000"/>
                <a:lumMod val="100000"/>
              </a:schemeClr>
            </a:gs>
            <a:gs pos="50000">
              <a:schemeClr val="phClr">
                <a:shade val="99000"/>
                <a:satMod val="105000"/>
                <a:lumMod val="100000"/>
              </a:schemeClr>
            </a:gs>
            <a:gs pos="100000">
              <a:schemeClr val="phClr">
                <a:shade val="98000"/>
                <a:satMod val="105000"/>
                <a:lumMod val="100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12700" dir="5400000" algn="ctr" rotWithShape="0">
              <a:srgbClr val="000000">
                <a:alpha val="63000"/>
              </a:srgbClr>
            </a:outerShdw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4200000"/>
            </a:lightRig>
          </a:scene3d>
          <a:sp3d prstMaterial="flat">
            <a:bevelT w="50800" h="63500" prst="ribl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hade val="100000"/>
                <a:satMod val="300000"/>
              </a:schemeClr>
            </a:gs>
            <a:gs pos="100000">
              <a:schemeClr val="phClr">
                <a:tint val="100000"/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2000"/>
                <a:satMod val="115000"/>
              </a:schemeClr>
            </a:duotone>
          </a:blip>
          <a:tile tx="0" ty="0" sx="60000" sy="6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41798989_TF78438558" id="{D53FE0CB-82F8-4767-B059-2189DC687A56}" vid="{69FCAEF0-2B25-4805-A4B6-9335F555050C}"/>
    </a:ext>
  </a:extLst>
</a:theme>
</file>

<file path=ppt/theme/theme2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{7207A70F-E58B-4143-B22B-632E45D0698A}tf78438558</Template>
  <TotalTime>0</TotalTime>
  <Words>212</Words>
  <Application>Microsoft Office PowerPoint</Application>
  <PresentationFormat>Широкоэкранный</PresentationFormat>
  <Paragraphs>27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1" baseType="lpstr">
      <vt:lpstr>Calibri</vt:lpstr>
      <vt:lpstr>Century Gothic</vt:lpstr>
      <vt:lpstr>Garamond</vt:lpstr>
      <vt:lpstr>СавонVTI</vt:lpstr>
      <vt:lpstr>Презентация PowerPoint</vt:lpstr>
      <vt:lpstr>Тема занятия: «Жираф».</vt:lpstr>
      <vt:lpstr>ЗАДАНИЕ: Соберите с детьми из конструктора жирафа, опираясь на изображение </vt:lpstr>
      <vt:lpstr>ЗАДАНИЕ: Соберите с детьми из конструктора жирафа, опираясь на изображение </vt:lpstr>
      <vt:lpstr>Если у вас нет конструктора лего, то можно использовать мозаику.</vt:lpstr>
      <vt:lpstr>Если у вас отсутствует конструктор и мозаика, тогда жирафа можно нарисовать на тетрадном листе в клеточку и раскрасить его цветными карандашами. А также можно добавить в компанию жирафа его ближайших соседей( слона, кактус, льва, крокодила ,змею).</vt:lpstr>
      <vt:lpstr>Всем ребятам, за каждое выполненное задание будут присваиваться баллы. Задания будут считаться выполненными по итогам фотоотчета.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2020-03-26T08:52:06Z</dcterms:created>
  <dcterms:modified xsi:type="dcterms:W3CDTF">2020-04-02T13:17:57Z</dcterms:modified>
</cp:coreProperties>
</file>