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63" r:id="rId2"/>
    <p:sldId id="270" r:id="rId3"/>
    <p:sldId id="269" r:id="rId4"/>
    <p:sldId id="271" r:id="rId5"/>
    <p:sldId id="266" r:id="rId6"/>
    <p:sldId id="267" r:id="rId7"/>
    <p:sldId id="268" r:id="rId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15.04.2020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15.04.2020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15.04.2020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15.04.2020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15.04.2020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15.04.2020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15.04.2020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15.04.2020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15.04.2020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15.04.2020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15.04.2020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15.04.2020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15.04.2020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UZ_M-Cq5gE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youtu.be/422DrAlyw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 Динозавры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</a:t>
            </a:r>
            <a:r>
              <a:rPr lang="ru-RU" b="1" dirty="0"/>
              <a:t>Динозавры </a:t>
            </a:r>
            <a:r>
              <a:rPr lang="ru-RU" dirty="0"/>
              <a:t>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r>
              <a:rPr lang="ru-RU" sz="2000" dirty="0"/>
              <a:t>Посмотрите ВМЕСТЕ с детьми видеосюжет про динозавров.</a:t>
            </a:r>
          </a:p>
          <a:p>
            <a:r>
              <a:rPr lang="ru-RU" i="1" u="sng" dirty="0">
                <a:hlinkClick r:id="rId2"/>
              </a:rPr>
              <a:t>https://youtu.be/UZ_M-Cq5gEE</a:t>
            </a:r>
            <a:r>
              <a:rPr lang="ru-RU" i="1" u="sng" dirty="0"/>
              <a:t> </a:t>
            </a:r>
          </a:p>
          <a:p>
            <a:r>
              <a:rPr lang="ru-RU" sz="2000" dirty="0"/>
              <a:t>Спросите ребят у каких динозавров было 3 рога на голове ?</a:t>
            </a:r>
          </a:p>
          <a:p>
            <a:r>
              <a:rPr lang="ru-RU" sz="2000" dirty="0"/>
              <a:t>Какой динозавр постоянно хотел кушать?</a:t>
            </a:r>
          </a:p>
          <a:p>
            <a:r>
              <a:rPr lang="ru-RU" sz="2000" dirty="0"/>
              <a:t>У кого из динозавров была настоящая броня?</a:t>
            </a:r>
          </a:p>
          <a:p>
            <a:r>
              <a:rPr lang="ru-RU" sz="2000" dirty="0"/>
              <a:t>Кто из динозавров был похож на жирафа?</a:t>
            </a:r>
          </a:p>
          <a:p>
            <a:r>
              <a:rPr lang="ru-RU" sz="2000" dirty="0"/>
              <a:t>Как назывался один из динозавров живущий в воде?</a:t>
            </a:r>
          </a:p>
          <a:p>
            <a:r>
              <a:rPr lang="ru-RU" sz="2000" dirty="0"/>
              <a:t>Как называли динозавров живущих в неприступных скалах или на вершинах деревьев, умеющих летать?</a:t>
            </a:r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110655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-RU" sz="20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Ссылка на видео по конструированию динозавра</a:t>
            </a:r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https://youtu.be/422DrAlywSk</a:t>
            </a:r>
            <a:br>
              <a:rPr lang="ru-RU" sz="2000" dirty="0"/>
            </a:br>
            <a:r>
              <a:rPr lang="ru-RU" sz="2000" dirty="0"/>
              <a:t>Или примеры</a:t>
            </a:r>
            <a:r>
              <a:rPr lang="en-US" sz="2000" dirty="0"/>
              <a:t>:</a:t>
            </a: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C6F02A2-D0EA-4C8B-B8CB-053A12F09C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5" y="1918058"/>
            <a:ext cx="5035826" cy="3776869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E26C8C8-B9B3-4D96-873F-3F5085F1C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679" y="1918058"/>
            <a:ext cx="5035826" cy="37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Примеры динозавров</a:t>
            </a:r>
            <a:r>
              <a:rPr lang="en-US" sz="2000" dirty="0"/>
              <a:t>: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1FEEDE-7DCB-4EE2-BE8C-2BF87426D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987" y="1241246"/>
            <a:ext cx="9458025" cy="515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837341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Примеры динозавров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F555E806-2C04-42E7-99F9-CB0E40579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50" y="1801667"/>
            <a:ext cx="6898699" cy="4599133"/>
          </a:xfr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динозавра  можно сконструировать из мозаики или нарисовать на тетрадном листе в клеточку и раскрасить его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19F4D5-0CCD-4E22-BBDE-49F70CABF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28" y="1642771"/>
            <a:ext cx="4810099" cy="48100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1B66422-CEA7-47E8-A142-49D320A74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71" y="1645920"/>
            <a:ext cx="4572000" cy="480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15.04.2020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208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Garamond</vt:lpstr>
      <vt:lpstr>СавонVTI</vt:lpstr>
      <vt:lpstr>Презентация PowerPoint</vt:lpstr>
      <vt:lpstr>Тема занятия: «Динозавры ».</vt:lpstr>
      <vt:lpstr>   Ссылка на видео по конструированию динозавра https://youtu.be/422DrAlywSk Или примеры:    </vt:lpstr>
      <vt:lpstr>Примеры динозавров: </vt:lpstr>
      <vt:lpstr>Примеры динозавров:</vt:lpstr>
      <vt:lpstr>Если у вас отсутствует конструктор , то динозавра  можно сконструировать из мозаики или нарисовать на тетрадном листе в клеточку и раскрасить его цветными карандашами, или слепить из пластилина.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2020-04-15T07:36:57Z</dcterms:modified>
</cp:coreProperties>
</file>