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63" r:id="rId2"/>
    <p:sldId id="270" r:id="rId3"/>
    <p:sldId id="269" r:id="rId4"/>
    <p:sldId id="271" r:id="rId5"/>
    <p:sldId id="266" r:id="rId6"/>
    <p:sldId id="267" r:id="rId7"/>
    <p:sldId id="268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15.04.2020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15.04.2020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15.04.2020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15.04.2020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15.04.2020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15.04.2020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15.04.2020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15.04.2020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15.04.2020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15.04.2020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15.04.2020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15.04.2020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15.04.2020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15.04.2020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Z_M-Cq5g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422DrAlyw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46629"/>
            <a:ext cx="10058400" cy="480611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400" b="1" dirty="0"/>
              <a:t>Программа «</a:t>
            </a:r>
            <a:r>
              <a:rPr lang="ru-RU" sz="4400" b="1" dirty="0" err="1"/>
              <a:t>ЛегоЛандия</a:t>
            </a:r>
            <a:r>
              <a:rPr lang="ru-RU" sz="4400" b="1" dirty="0"/>
              <a:t>» </a:t>
            </a:r>
          </a:p>
          <a:p>
            <a:pPr algn="ctr"/>
            <a:r>
              <a:rPr lang="ru-RU" sz="4400" b="1" dirty="0"/>
              <a:t>Тема занятия</a:t>
            </a:r>
            <a:r>
              <a:rPr lang="en-US" sz="4400" b="1" dirty="0"/>
              <a:t>: </a:t>
            </a:r>
            <a:r>
              <a:rPr lang="ru-RU" sz="4400" b="1" dirty="0"/>
              <a:t>« Динозавры »</a:t>
            </a:r>
          </a:p>
          <a:p>
            <a:pPr algn="ctr"/>
            <a:r>
              <a:rPr lang="ru-RU" sz="3200" b="1" dirty="0"/>
              <a:t>Педагог Алмазова Анна Михайловна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15.04.2020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5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/>
              <a:t>Тема занятия</a:t>
            </a:r>
            <a:r>
              <a:rPr lang="en-US" dirty="0"/>
              <a:t>:</a:t>
            </a:r>
            <a:r>
              <a:rPr lang="ru-RU" dirty="0"/>
              <a:t> «</a:t>
            </a:r>
            <a:r>
              <a:rPr lang="ru-RU" b="1" dirty="0"/>
              <a:t>Динозавры </a:t>
            </a:r>
            <a:r>
              <a:rPr lang="ru-RU" dirty="0"/>
              <a:t>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Посмотрите ВМЕСТЕ с детьми видеосюжет про динозавров.</a:t>
            </a:r>
          </a:p>
          <a:p>
            <a:r>
              <a:rPr lang="ru-RU" i="1" u="sng" dirty="0">
                <a:hlinkClick r:id="rId2"/>
              </a:rPr>
              <a:t>https://youtu.be/UZ_M-Cq5gEE</a:t>
            </a:r>
            <a:r>
              <a:rPr lang="ru-RU" i="1" u="sng" dirty="0"/>
              <a:t> </a:t>
            </a:r>
          </a:p>
          <a:p>
            <a:r>
              <a:rPr lang="ru-RU" sz="2000" dirty="0"/>
              <a:t>Спросите ребят у каких динозавров было 3 рога на голове ?</a:t>
            </a:r>
          </a:p>
          <a:p>
            <a:r>
              <a:rPr lang="ru-RU" sz="2000" dirty="0"/>
              <a:t>Какой динозавр постоянно хотел кушать?</a:t>
            </a:r>
          </a:p>
          <a:p>
            <a:r>
              <a:rPr lang="ru-RU" sz="2000" dirty="0"/>
              <a:t>У кого из динозавров была настоящая броня?</a:t>
            </a:r>
          </a:p>
          <a:p>
            <a:r>
              <a:rPr lang="ru-RU" sz="2000" dirty="0"/>
              <a:t>Кто из динозавров был похож на жирафа?</a:t>
            </a:r>
          </a:p>
          <a:p>
            <a:r>
              <a:rPr lang="ru-RU" sz="2000" dirty="0"/>
              <a:t>Как назывался один из динозавров живущий в воде?</a:t>
            </a:r>
          </a:p>
          <a:p>
            <a:r>
              <a:rPr lang="ru-RU" sz="2000" dirty="0"/>
              <a:t>Как называли динозавров живущих в неприступных скалах или на вершинах деревьев, умеющих летать?</a:t>
            </a:r>
          </a:p>
          <a:p>
            <a:r>
              <a:rPr lang="ru-RU" sz="2000" dirty="0"/>
              <a:t>После выполнения заданий буду с ждать с нетерпением  фотоотчет о проделанной работе. Удачи и творческого вдохновения!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15.04.2020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1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1065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ru-RU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ru-RU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 на видео по конструированию динозавра</a:t>
            </a:r>
            <a:br>
              <a:rPr lang="ru-RU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https://youtu.be/422DrAlywSk</a:t>
            </a:r>
            <a:br>
              <a:rPr lang="ru-RU" sz="2000" dirty="0"/>
            </a:br>
            <a:r>
              <a:rPr lang="ru-RU" sz="2000" dirty="0"/>
              <a:t>Или примеры</a:t>
            </a:r>
            <a:r>
              <a:rPr lang="en-US" sz="2000" dirty="0"/>
              <a:t>: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15.04.2020</a:t>
            </a:fld>
            <a:endParaRPr 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C6F02A2-D0EA-4C8B-B8CB-053A12F09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" y="1918058"/>
            <a:ext cx="5035826" cy="3776869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26C8C8-B9B3-4D96-873F-3F5085F1C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79" y="1918058"/>
            <a:ext cx="5035826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6294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/>
              <a:t>Примеры динозавров</a:t>
            </a:r>
            <a:r>
              <a:rPr lang="en-US" sz="2000" dirty="0"/>
              <a:t>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15.04.2020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1FEEDE-7DCB-4EE2-BE8C-2BF87426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87" y="1241246"/>
            <a:ext cx="9458025" cy="51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1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837341"/>
            <a:ext cx="10058400" cy="7982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Примеры динозавров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15.04.2020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555E806-2C04-42E7-99F9-CB0E40579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50" y="1801667"/>
            <a:ext cx="6898699" cy="4599133"/>
          </a:xfrm>
        </p:spPr>
      </p:pic>
    </p:spTree>
    <p:extLst>
      <p:ext uri="{BB962C8B-B14F-4D97-AF65-F5344CB8AC3E}">
        <p14:creationId xmlns:p14="http://schemas.microsoft.com/office/powerpoint/2010/main" val="32909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91440"/>
            <a:ext cx="10152743" cy="11915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000" dirty="0"/>
              <a:t>Если у вас отсутствует конструктор , то динозавра  можно сконструировать из мозаики или нарисовать на тетрадном листе в клеточку и раскрасить его цветными карандашами, или слепить из пластилина.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15.04.2020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9F4D5-0CCD-4E22-BBDE-49F70CABF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8" y="1642771"/>
            <a:ext cx="4810099" cy="48100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B66422-CEA7-47E8-A142-49D320A74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71" y="1645920"/>
            <a:ext cx="4572000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4542"/>
            <a:ext cx="10058400" cy="16609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600" b="1" dirty="0"/>
              <a:t>Всем ребятам, за каждое выполненное задание будут присваиваться баллы. Задания будут считаться выполненными по итогам фотоотчета.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15.04.2020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7F51BF-D0C3-4818-9702-9D397615A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88342"/>
            <a:ext cx="10058400" cy="30644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Желаю всем удачи!</a:t>
            </a:r>
          </a:p>
          <a:p>
            <a:pPr algn="ctr"/>
            <a:r>
              <a:rPr lang="ru-RU" sz="6000" b="1" dirty="0"/>
              <a:t> До встречи!</a:t>
            </a:r>
          </a:p>
        </p:txBody>
      </p:sp>
    </p:spTree>
    <p:extLst>
      <p:ext uri="{BB962C8B-B14F-4D97-AF65-F5344CB8AC3E}">
        <p14:creationId xmlns:p14="http://schemas.microsoft.com/office/powerpoint/2010/main" val="418050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D53FE0CB-82F8-4767-B059-2189DC687A56}" vid="{69FCAEF0-2B25-4805-A4B6-9335F555050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{7207A70F-E58B-4143-B22B-632E45D0698A}tf78438558</Template>
  <TotalTime>0</TotalTime>
  <Words>208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Garamond</vt:lpstr>
      <vt:lpstr>СавонVTI</vt:lpstr>
      <vt:lpstr>Презентация PowerPoint</vt:lpstr>
      <vt:lpstr>Тема занятия: «Динозавры ».</vt:lpstr>
      <vt:lpstr>   Ссылка на видео по конструированию динозавра https://youtu.be/422DrAlywSk Или примеры:    </vt:lpstr>
      <vt:lpstr>Примеры динозавров: </vt:lpstr>
      <vt:lpstr>Примеры динозавров:</vt:lpstr>
      <vt:lpstr>Если у вас отсутствует конструктор , то динозавра  можно сконструировать из мозаики или нарисовать на тетрадном листе в клеточку и раскрасить его цветными карандашами, или слепить из пластилина.</vt:lpstr>
      <vt:lpstr>Всем ребятам, за каждое выполненное задание будут присваиваться баллы. Задания будут считаться выполненными по итогам фотоотчета.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2020-03-26T08:52:06Z</dcterms:created>
  <dcterms:modified xsi:type="dcterms:W3CDTF">2020-04-15T07:36:57Z</dcterms:modified>
</cp:coreProperties>
</file>