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3" r:id="rId1"/>
  </p:sldMasterIdLst>
  <p:notesMasterIdLst>
    <p:notesMasterId r:id="rId10"/>
  </p:notesMasterIdLst>
  <p:handoutMasterIdLst>
    <p:handoutMasterId r:id="rId11"/>
  </p:handoutMasterIdLst>
  <p:sldIdLst>
    <p:sldId id="263" r:id="rId2"/>
    <p:sldId id="270" r:id="rId3"/>
    <p:sldId id="269" r:id="rId4"/>
    <p:sldId id="271" r:id="rId5"/>
    <p:sldId id="266" r:id="rId6"/>
    <p:sldId id="267" r:id="rId7"/>
    <p:sldId id="272" r:id="rId8"/>
    <p:sldId id="268" r:id="rId9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529"/>
    <a:srgbClr val="2B3922"/>
    <a:srgbClr val="2E3722"/>
    <a:srgbClr val="FCF7F1"/>
    <a:srgbClr val="B8D233"/>
    <a:srgbClr val="5CC6D6"/>
    <a:srgbClr val="F8D22F"/>
    <a:srgbClr val="F03F2B"/>
    <a:srgbClr val="3488A0"/>
    <a:srgbClr val="5790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103" autoAdjust="0"/>
    <p:restoredTop sz="94660"/>
  </p:normalViewPr>
  <p:slideViewPr>
    <p:cSldViewPr snapToGrid="0">
      <p:cViewPr varScale="1">
        <p:scale>
          <a:sx n="72" d="100"/>
          <a:sy n="72" d="100"/>
        </p:scale>
        <p:origin x="20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B5C320A-F5C8-4FD6-86FF-35D2EBF085B6}" type="datetime1">
              <a:rPr lang="ru-RU" smtClean="0"/>
              <a:t>20.04.2020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7ACF5E7-ACB0-497B-A8C6-F2E617B46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53396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5C702C7-E599-40D9-B30E-0392896973B5}" type="datetime1">
              <a:rPr lang="ru-RU" smtClean="0"/>
              <a:t>20.04.2020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  <a:endParaRPr lang="en-US"/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7A705E3-E620-489D-9973-6221209A4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58183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 useBgFill="1">
        <p:nvSpPr>
          <p:cNvPr id="10" name="Прямоугольник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Прямоугольник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Прямоугольник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 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rtlCol="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0" name="Дата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 rtlCol="0"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fld id="{6506E9A3-1561-45B7-908B-DACC52528ABB}" type="datetime1">
              <a:rPr lang="ru-RU" smtClean="0"/>
              <a:t>20.04.2020</a:t>
            </a:fld>
            <a:endParaRPr lang="en-US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E92B999-6CB2-48D4-8AF6-3D1A5D13436B}" type="datetime1">
              <a:rPr lang="ru-RU" smtClean="0"/>
              <a:t>20.04.2020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32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52C98DB-1092-48C4-AD4E-BD3E9D2E2345}" type="datetime1">
              <a:rPr lang="ru-RU" smtClean="0"/>
              <a:t>20.04.2020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73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29C2F20-7994-4D1E-A01C-96ECBA4612EB}" type="datetime1">
              <a:rPr lang="ru-RU" smtClean="0"/>
              <a:t>20.04.2020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 useBgFill="1">
        <p:nvSpPr>
          <p:cNvPr id="23" name="Прямоугольник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Прямоугольник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Прямоугольник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rtlCol="0"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Прямая соединительная линия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rtlCol="0"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 rtlCol="0"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rtl="0"/>
            <a:fld id="{7B2CE4EA-3B49-4A00-ADF3-7C7272A626C1}" type="datetime1">
              <a:rPr lang="ru-RU" smtClean="0"/>
              <a:t>20.04.2020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A16848F-27AD-43B9-904C-1CF05D24EB3C}" type="datetime1">
              <a:rPr lang="ru-RU" smtClean="0"/>
              <a:t>20.04.2020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3090412-2DE5-405A-816E-F08FB54EB168}" type="datetime1">
              <a:rPr lang="ru-RU" smtClean="0"/>
              <a:t>20.04.2020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4C2D7CB-4DC1-4BB7-BF00-4C36160857E0}" type="datetime1">
              <a:rPr lang="ru-RU" smtClean="0"/>
              <a:t>20.04.2020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060D38F-E364-4ED4-9BF4-D7F00FFBE76A}" type="datetime1">
              <a:rPr lang="ru-RU" smtClean="0"/>
              <a:t>20.04.2020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 rtlCol="0"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F183FEFD-AB08-4CB5-AE4D-2F6B12D8E3B0}" type="datetime1">
              <a:rPr lang="ru-RU" smtClean="0"/>
              <a:t>20.04.2020</a:t>
            </a:fld>
            <a:endParaRPr lang="en-US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endParaRPr lang="en-US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Рисунок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 rtlCol="0"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rtl="0"/>
            <a:fld id="{EBEA1583-5CEF-4E36-A7FC-D34B7E954D76}" type="datetime1">
              <a:rPr lang="ru-RU" smtClean="0"/>
              <a:t>20.04.2020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 rtlCol="0"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rtlCol="0"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 rtlCol="0"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Прямоугольник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Прямоугольник 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" dirty="0"/>
              <a:t>Стиль образца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068A786-B8BF-4988-ACBA-DD9B5BC8D522}" type="datetime1">
              <a:rPr lang="ru-RU" smtClean="0"/>
              <a:t>20.04.2020</a:t>
            </a:fld>
            <a:endParaRPr lang="en-US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  <p:sldLayoutId id="2147483664" r:id="rId10"/>
    <p:sldLayoutId id="2147483666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6xFWbCZYKts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youtu.be/422DrAlywSk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E2EE11C-2B0D-4C51-8F23-F10DDBBB6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146629"/>
            <a:ext cx="10058400" cy="4806115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 algn="ctr"/>
            <a:r>
              <a:rPr lang="ru-RU" sz="4400" b="1" dirty="0"/>
              <a:t>Программа «</a:t>
            </a:r>
            <a:r>
              <a:rPr lang="ru-RU" sz="4400" b="1" dirty="0" err="1"/>
              <a:t>ЛегоЛандия</a:t>
            </a:r>
            <a:r>
              <a:rPr lang="ru-RU" sz="4400" b="1" dirty="0"/>
              <a:t>» </a:t>
            </a:r>
          </a:p>
          <a:p>
            <a:pPr algn="ctr"/>
            <a:r>
              <a:rPr lang="ru-RU" sz="4400" b="1" dirty="0"/>
              <a:t>Тема занятия</a:t>
            </a:r>
            <a:r>
              <a:rPr lang="en-US" sz="4400" b="1" dirty="0"/>
              <a:t>: </a:t>
            </a:r>
            <a:r>
              <a:rPr lang="ru-RU" sz="4400" b="1" dirty="0"/>
              <a:t>« Пасхальная корзинка »</a:t>
            </a:r>
          </a:p>
          <a:p>
            <a:pPr algn="ctr"/>
            <a:r>
              <a:rPr lang="ru-RU" sz="3200" b="1" dirty="0"/>
              <a:t>Педагог Алмазова Анна Михайловна</a:t>
            </a:r>
          </a:p>
          <a:p>
            <a:pPr marL="0" indent="0" algn="ctr">
              <a:buNone/>
            </a:pPr>
            <a:endParaRPr lang="ru-RU" sz="4400" b="1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20.04.2020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757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ru-RU" dirty="0"/>
              <a:t>Тема занятия</a:t>
            </a:r>
            <a:r>
              <a:rPr lang="en-US" dirty="0"/>
              <a:t>:</a:t>
            </a:r>
            <a:r>
              <a:rPr lang="ru-RU" dirty="0"/>
              <a:t> </a:t>
            </a:r>
            <a:r>
              <a:rPr lang="ru-RU" sz="3600" dirty="0"/>
              <a:t>«</a:t>
            </a:r>
            <a:r>
              <a:rPr lang="ru-RU" sz="3600" b="1" dirty="0"/>
              <a:t>Пасхальная корзинка </a:t>
            </a:r>
            <a:r>
              <a:rPr lang="ru-RU" sz="3600" dirty="0"/>
              <a:t>».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2EE11C-2B0D-4C51-8F23-F10DDBBB6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365782"/>
            <a:ext cx="10058400" cy="384962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r>
              <a:rPr lang="ru-RU" sz="2000" dirty="0"/>
              <a:t>Посмотрите ВМЕСТЕ с детьми видеосюжет про праздник Пасхи.</a:t>
            </a:r>
          </a:p>
          <a:p>
            <a:r>
              <a:rPr lang="ru-RU" b="1" i="1" u="sng" dirty="0">
                <a:hlinkClick r:id="rId2"/>
              </a:rPr>
              <a:t>https://youtu.be/6xFWbCZYKts</a:t>
            </a:r>
            <a:endParaRPr lang="ru-RU" dirty="0"/>
          </a:p>
          <a:p>
            <a:endParaRPr lang="ru-RU" sz="2000" dirty="0"/>
          </a:p>
          <a:p>
            <a:r>
              <a:rPr lang="ru-RU" sz="2000" dirty="0"/>
              <a:t>После выполнения заданий буду с ждать с нетерпением  фотоотчет о проделанной работе. Удачи и творческого вдохновения!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20.04.2020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415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57200"/>
            <a:ext cx="10058400" cy="629478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90000"/>
          </a:bodyPr>
          <a:lstStyle/>
          <a:p>
            <a:br>
              <a:rPr lang="ru-RU" sz="2000" dirty="0">
                <a:solidFill>
                  <a:srgbClr val="00B0F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br>
              <a:rPr lang="ru-RU" sz="2000" dirty="0">
                <a:solidFill>
                  <a:srgbClr val="00B0F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br>
              <a:rPr lang="ru-RU" sz="2000" dirty="0">
                <a:solidFill>
                  <a:srgbClr val="00B0F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ru-RU" sz="2000" dirty="0">
                <a:solidFill>
                  <a:srgbClr val="00B0F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sz="2000" u="sng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Пример пасхальной корзинки</a:t>
            </a:r>
            <a:r>
              <a:rPr lang="en-US" sz="2000" u="sng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</a:t>
            </a:r>
            <a:br>
              <a:rPr lang="ru-RU" sz="2000" u="sng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br>
              <a:rPr lang="ru-RU" sz="2000" u="sng" dirty="0">
                <a:solidFill>
                  <a:schemeClr val="tx1"/>
                </a:solidFill>
              </a:rPr>
            </a:br>
            <a:br>
              <a:rPr lang="ru-RU" sz="2000" dirty="0"/>
            </a:br>
            <a:br>
              <a:rPr lang="ru-RU" sz="2000" dirty="0"/>
            </a:br>
            <a:endParaRPr lang="ru-RU" sz="200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20.04.2020</a:t>
            </a:fld>
            <a:endParaRPr lang="en-US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70D57058-4C63-4FD3-A6C6-3C1ED39ABF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8" y="1231860"/>
            <a:ext cx="10845543" cy="5168940"/>
          </a:xfrm>
        </p:spPr>
      </p:pic>
    </p:spTree>
    <p:extLst>
      <p:ext uri="{BB962C8B-B14F-4D97-AF65-F5344CB8AC3E}">
        <p14:creationId xmlns:p14="http://schemas.microsoft.com/office/powerpoint/2010/main" val="2491610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57200"/>
            <a:ext cx="10058400" cy="629478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90000"/>
          </a:bodyPr>
          <a:lstStyle/>
          <a:p>
            <a:r>
              <a:rPr lang="ru-RU" sz="2000" dirty="0"/>
              <a:t>продолжение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20.04.2020</a:t>
            </a:fld>
            <a:endParaRPr lang="en-US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DA6ED50-86C9-4A39-848E-A0DA6DD63D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500" y="1271200"/>
            <a:ext cx="10762999" cy="51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311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837341"/>
            <a:ext cx="10058400" cy="798287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r>
              <a:rPr lang="ru-RU" sz="2000" dirty="0"/>
              <a:t>Пример другой пасхальной корзинки</a:t>
            </a:r>
            <a:r>
              <a:rPr lang="en-US" sz="2000" dirty="0"/>
              <a:t>:</a:t>
            </a:r>
            <a:endParaRPr lang="ru-RU" sz="200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20.04.2020</a:t>
            </a:fld>
            <a:endParaRPr lang="en-US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97D0A60D-1EAC-4D91-A78D-F3193C96B3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573" y="2103438"/>
            <a:ext cx="3518854" cy="3849687"/>
          </a:xfrm>
        </p:spPr>
      </p:pic>
    </p:spTree>
    <p:extLst>
      <p:ext uri="{BB962C8B-B14F-4D97-AF65-F5344CB8AC3E}">
        <p14:creationId xmlns:p14="http://schemas.microsoft.com/office/powerpoint/2010/main" val="329099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628" y="343232"/>
            <a:ext cx="10152743" cy="1101256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r>
              <a:rPr lang="ru-RU" sz="2000" dirty="0"/>
              <a:t>Если у вас отсутствует конструктор , то   можно сконструировать корзинку или яйцо из мозаики или нарисовать на тетрадном листе в клеточку и раскрасить  цветными карандашами, или слепить из пластилина.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20.04.2020</a:t>
            </a:fld>
            <a:endParaRPr lang="en-US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32D61F0-F3AB-437A-A347-7D33C2BC75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387" y="1640261"/>
            <a:ext cx="4127224" cy="4760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906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628" y="343232"/>
            <a:ext cx="10152743" cy="1101256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r>
              <a:rPr lang="ru-RU" sz="2000" dirty="0"/>
              <a:t>Если у вас отсутствует конструктор , то   можно сконструировать корзинку или яйцо из мозаики или нарисовать на тетрадном листе в клеточку и раскрасить  цветными карандашами, или слепить из пластилина.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20.04.2020</a:t>
            </a:fld>
            <a:endParaRPr lang="en-US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C3D568-E0A3-4BE4-8181-651A235928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852" y="1549635"/>
            <a:ext cx="8624294" cy="4851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218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864542"/>
            <a:ext cx="10058400" cy="166094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algn="ctr"/>
            <a:r>
              <a:rPr lang="ru-RU" sz="2600" b="1" dirty="0"/>
              <a:t>Всем ребятам, за каждое выполненное задание будут присваиваться баллы. Задания будут считаться выполненными по итогам фотоотчета.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20.04.2020</a:t>
            </a:fld>
            <a:endParaRPr lang="en-US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9A7F51BF-D0C3-4818-9702-9D397615A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888342"/>
            <a:ext cx="10058400" cy="3064401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algn="ctr"/>
            <a:r>
              <a:rPr lang="ru-RU" sz="6000" b="1" dirty="0"/>
              <a:t>Желаю всем удачи!</a:t>
            </a:r>
          </a:p>
          <a:p>
            <a:pPr algn="ctr"/>
            <a:r>
              <a:rPr lang="ru-RU" sz="6000" b="1" dirty="0"/>
              <a:t> До встречи!</a:t>
            </a:r>
          </a:p>
        </p:txBody>
      </p:sp>
    </p:spTree>
    <p:extLst>
      <p:ext uri="{BB962C8B-B14F-4D97-AF65-F5344CB8AC3E}">
        <p14:creationId xmlns:p14="http://schemas.microsoft.com/office/powerpoint/2010/main" val="41805099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VTI">
  <a:themeElements>
    <a:clrScheme name="FIVE">
      <a:dk1>
        <a:sysClr val="windowText" lastClr="000000"/>
      </a:dk1>
      <a:lt1>
        <a:sysClr val="window" lastClr="FFFFFF"/>
      </a:lt1>
      <a:dk2>
        <a:srgbClr val="505046"/>
      </a:dk2>
      <a:lt2>
        <a:srgbClr val="F5F6F4"/>
      </a:lt2>
      <a:accent1>
        <a:srgbClr val="57903F"/>
      </a:accent1>
      <a:accent2>
        <a:srgbClr val="F03F2B"/>
      </a:accent2>
      <a:accent3>
        <a:srgbClr val="3488A0"/>
      </a:accent3>
      <a:accent4>
        <a:srgbClr val="F8D22F"/>
      </a:accent4>
      <a:accent5>
        <a:srgbClr val="5CC6D6"/>
      </a:accent5>
      <a:accent6>
        <a:srgbClr val="B8D233"/>
      </a:accent6>
      <a:hlink>
        <a:srgbClr val="00B0F0"/>
      </a:hlink>
      <a:folHlink>
        <a:srgbClr val="B2B2B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89_TF78438558" id="{D53FE0CB-82F8-4767-B059-2189DC687A56}" vid="{69FCAEF0-2B25-4805-A4B6-9335F555050C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{7207A70F-E58B-4143-B22B-632E45D0698A}tf78438558</Template>
  <TotalTime>0</TotalTime>
  <Words>172</Words>
  <Application>Microsoft Office PowerPoint</Application>
  <PresentationFormat>Широкоэкранный</PresentationFormat>
  <Paragraphs>27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Calibri</vt:lpstr>
      <vt:lpstr>Century Gothic</vt:lpstr>
      <vt:lpstr>Garamond</vt:lpstr>
      <vt:lpstr>СавонVTI</vt:lpstr>
      <vt:lpstr>Презентация PowerPoint</vt:lpstr>
      <vt:lpstr>Тема занятия: «Пасхальная корзинка ».</vt:lpstr>
      <vt:lpstr>    Пример пасхальной корзинки:    </vt:lpstr>
      <vt:lpstr>продолжение </vt:lpstr>
      <vt:lpstr>Пример другой пасхальной корзинки:</vt:lpstr>
      <vt:lpstr>Если у вас отсутствует конструктор , то   можно сконструировать корзинку или яйцо из мозаики или нарисовать на тетрадном листе в клеточку и раскрасить  цветными карандашами, или слепить из пластилина.</vt:lpstr>
      <vt:lpstr>Если у вас отсутствует конструктор , то   можно сконструировать корзинку или яйцо из мозаики или нарисовать на тетрадном листе в клеточку и раскрасить  цветными карандашами, или слепить из пластилина.</vt:lpstr>
      <vt:lpstr>Всем ребятам, за каждое выполненное задание будут присваиваться баллы. Задания будут считаться выполненными по итогам фотоотчета.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2020-03-26T08:52:06Z</dcterms:created>
  <dcterms:modified xsi:type="dcterms:W3CDTF">2020-04-20T08:56:02Z</dcterms:modified>
</cp:coreProperties>
</file>