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63" r:id="rId2"/>
    <p:sldId id="270" r:id="rId3"/>
    <p:sldId id="269" r:id="rId4"/>
    <p:sldId id="271" r:id="rId5"/>
    <p:sldId id="266" r:id="rId6"/>
    <p:sldId id="267" r:id="rId7"/>
    <p:sldId id="272" r:id="rId8"/>
    <p:sldId id="268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20.04.2020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20.04.2020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20.04.2020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20.04.2020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20.04.2020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20.04.2020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20.04.2020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20.04.2020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20.04.2020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20.04.2020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20.04.2020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20.04.2020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20.04.2020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20.04.2020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xFWbCZYK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422DrAlyw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46629"/>
            <a:ext cx="10058400" cy="480611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400" b="1" dirty="0"/>
              <a:t>Программа «</a:t>
            </a:r>
            <a:r>
              <a:rPr lang="ru-RU" sz="4400" b="1" dirty="0" err="1"/>
              <a:t>ЛегоЛандия</a:t>
            </a:r>
            <a:r>
              <a:rPr lang="ru-RU" sz="4400" b="1" dirty="0"/>
              <a:t>» </a:t>
            </a:r>
          </a:p>
          <a:p>
            <a:pPr algn="ctr"/>
            <a:r>
              <a:rPr lang="ru-RU" sz="4400" b="1" dirty="0"/>
              <a:t>Тема занятия</a:t>
            </a:r>
            <a:r>
              <a:rPr lang="en-US" sz="4400" b="1" dirty="0"/>
              <a:t>: </a:t>
            </a:r>
            <a:r>
              <a:rPr lang="ru-RU" sz="4400" b="1" dirty="0"/>
              <a:t>« Пасхальная корзинка »</a:t>
            </a:r>
          </a:p>
          <a:p>
            <a:pPr algn="ctr"/>
            <a:r>
              <a:rPr lang="ru-RU" sz="3200" b="1" dirty="0"/>
              <a:t>Педагог Алмазова Анна Михайловна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5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/>
              <a:t>Тема занятия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ru-RU" sz="3600" dirty="0"/>
              <a:t>«</a:t>
            </a:r>
            <a:r>
              <a:rPr lang="ru-RU" sz="3600" b="1" dirty="0"/>
              <a:t>Пасхальная корзинка </a:t>
            </a:r>
            <a:r>
              <a:rPr lang="ru-RU" sz="3600" dirty="0"/>
              <a:t>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Посмотрите ВМЕСТЕ с детьми видеосюжет про праздник Пасхи.</a:t>
            </a:r>
          </a:p>
          <a:p>
            <a:r>
              <a:rPr lang="ru-RU" b="1" i="1" u="sng" dirty="0">
                <a:hlinkClick r:id="rId2"/>
              </a:rPr>
              <a:t>https://youtu.be/6xFWbCZYKts</a:t>
            </a:r>
            <a:endParaRPr lang="ru-RU" dirty="0"/>
          </a:p>
          <a:p>
            <a:endParaRPr lang="ru-RU" sz="2000" dirty="0"/>
          </a:p>
          <a:p>
            <a:r>
              <a:rPr lang="ru-RU" sz="2000" dirty="0"/>
              <a:t>После выполнения заданий буду с ждать с нетерпением  фотоотчет о проделанной работе. Удачи и творческого вдохновения!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20.04.2020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1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6294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ru-RU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ru-RU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Пример пасхальной корзинки</a:t>
            </a:r>
            <a:r>
              <a:rPr lang="en-US" sz="20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br>
              <a:rPr lang="ru-RU" sz="20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ru-RU" sz="2000" u="sng" dirty="0">
                <a:solidFill>
                  <a:schemeClr val="tx1"/>
                </a:solidFill>
              </a:rPr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20.04.2020</a:t>
            </a:fld>
            <a:endParaRPr lang="en-US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0D57058-4C63-4FD3-A6C6-3C1ED39AB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8" y="1231860"/>
            <a:ext cx="10845543" cy="5168940"/>
          </a:xfrm>
        </p:spPr>
      </p:pic>
    </p:spTree>
    <p:extLst>
      <p:ext uri="{BB962C8B-B14F-4D97-AF65-F5344CB8AC3E}">
        <p14:creationId xmlns:p14="http://schemas.microsoft.com/office/powerpoint/2010/main" val="249161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62947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/>
              <a:t>продолжение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20.04.2020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A6ED50-86C9-4A39-848E-A0DA6DD63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0" y="1271200"/>
            <a:ext cx="10762999" cy="5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1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837341"/>
            <a:ext cx="10058400" cy="7982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Пример другой пасхальной корзинки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20.04.2020</a:t>
            </a:fld>
            <a:endParaRPr 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D0A60D-1EAC-4D91-A78D-F3193C96B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73" y="2103438"/>
            <a:ext cx="3518854" cy="3849687"/>
          </a:xfrm>
        </p:spPr>
      </p:pic>
    </p:spTree>
    <p:extLst>
      <p:ext uri="{BB962C8B-B14F-4D97-AF65-F5344CB8AC3E}">
        <p14:creationId xmlns:p14="http://schemas.microsoft.com/office/powerpoint/2010/main" val="32909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343232"/>
            <a:ext cx="10152743" cy="11012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000" dirty="0"/>
              <a:t>Если у вас отсутствует конструктор , то   можно сконструировать корзинку или яйцо из мозаики или нарисовать на тетрадном листе в клеточку и раскрасить  цветными карандашами, или слепить из пластилина.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20.04.2020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2D61F0-F3AB-437A-A347-7D33C2BC7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87" y="1640261"/>
            <a:ext cx="4127224" cy="47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0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343232"/>
            <a:ext cx="10152743" cy="11012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000" dirty="0"/>
              <a:t>Если у вас отсутствует конструктор , то   можно сконструировать корзинку или яйцо из мозаики или нарисовать на тетрадном листе в клеточку и раскрасить  цветными карандашами, или слепить из пластилина.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20.04.2020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3D568-E0A3-4BE4-8181-651A23592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52" y="1549635"/>
            <a:ext cx="8624294" cy="48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1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4542"/>
            <a:ext cx="10058400" cy="16609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600" b="1" dirty="0"/>
              <a:t>Всем ребятам, за каждое выполненное задание будут присваиваться баллы. Задания будут считаться выполненными по итогам фотоотчета.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20.04.2020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7F51BF-D0C3-4818-9702-9D397615A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88342"/>
            <a:ext cx="10058400" cy="30644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Желаю всем удачи!</a:t>
            </a:r>
          </a:p>
          <a:p>
            <a:pPr algn="ctr"/>
            <a:r>
              <a:rPr lang="ru-RU" sz="6000" b="1" dirty="0"/>
              <a:t> До встречи!</a:t>
            </a:r>
          </a:p>
        </p:txBody>
      </p:sp>
    </p:spTree>
    <p:extLst>
      <p:ext uri="{BB962C8B-B14F-4D97-AF65-F5344CB8AC3E}">
        <p14:creationId xmlns:p14="http://schemas.microsoft.com/office/powerpoint/2010/main" val="418050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D53FE0CB-82F8-4767-B059-2189DC687A56}" vid="{69FCAEF0-2B25-4805-A4B6-9335F555050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{7207A70F-E58B-4143-B22B-632E45D0698A}tf78438558</Template>
  <TotalTime>0</TotalTime>
  <Words>172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Garamond</vt:lpstr>
      <vt:lpstr>СавонVTI</vt:lpstr>
      <vt:lpstr>Презентация PowerPoint</vt:lpstr>
      <vt:lpstr>Тема занятия: «Пасхальная корзинка ».</vt:lpstr>
      <vt:lpstr>    Пример пасхальной корзинки:    </vt:lpstr>
      <vt:lpstr>продолжение </vt:lpstr>
      <vt:lpstr>Пример другой пасхальной корзинки:</vt:lpstr>
      <vt:lpstr>Если у вас отсутствует конструктор , то   можно сконструировать корзинку или яйцо из мозаики или нарисовать на тетрадном листе в клеточку и раскрасить  цветными карандашами, или слепить из пластилина.</vt:lpstr>
      <vt:lpstr>Если у вас отсутствует конструктор , то   можно сконструировать корзинку или яйцо из мозаики или нарисовать на тетрадном листе в клеточку и раскрасить  цветными карандашами, или слепить из пластилина.</vt:lpstr>
      <vt:lpstr>Всем ребятам, за каждое выполненное задание будут присваиваться баллы. Задания будут считаться выполненными по итогам фотоотчета.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2020-03-26T08:52:06Z</dcterms:created>
  <dcterms:modified xsi:type="dcterms:W3CDTF">2020-04-20T08:56:02Z</dcterms:modified>
</cp:coreProperties>
</file>