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63" r:id="rId2"/>
    <p:sldId id="270" r:id="rId3"/>
    <p:sldId id="269" r:id="rId4"/>
    <p:sldId id="271" r:id="rId5"/>
    <p:sldId id="266" r:id="rId6"/>
    <p:sldId id="267" r:id="rId7"/>
    <p:sldId id="268" r:id="rId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0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C320A-F5C8-4FD6-86FF-35D2EBF085B6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C702C7-E599-40D9-B30E-0392896973B5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уголь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уголь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6506E9A3-1561-45B7-908B-DACC52528ABB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92B999-6CB2-48D4-8AF6-3D1A5D13436B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C98DB-1092-48C4-AD4E-BD3E9D2E2345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23" name="Прямоуголь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уголь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уголь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7B2CE4EA-3B49-4A00-ADF3-7C7272A626C1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16848F-27AD-43B9-904C-1CF05D24EB3C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090412-2DE5-405A-816E-F08FB54EB168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2D7CB-4DC1-4BB7-BF00-4C36160857E0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0D38F-E364-4ED4-9BF4-D7F00FFBE76A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183FEFD-AB08-4CB5-AE4D-2F6B12D8E3B0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EBEA1583-5CEF-4E36-A7FC-D34B7E954D76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уголь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уголь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68A786-B8BF-4988-ACBA-DD9B5BC8D522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5lGW2XLfi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youtu.be/422DrAlywS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2EE11C-2B0D-4C51-8F23-F10DDBBB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46629"/>
            <a:ext cx="10058400" cy="480611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sz="4400" b="1" dirty="0"/>
              <a:t>Программа «</a:t>
            </a:r>
            <a:r>
              <a:rPr lang="ru-RU" sz="4400" b="1" dirty="0" err="1"/>
              <a:t>ЛегоЛандия</a:t>
            </a:r>
            <a:r>
              <a:rPr lang="ru-RU" sz="4400" b="1" dirty="0"/>
              <a:t>» </a:t>
            </a:r>
          </a:p>
          <a:p>
            <a:pPr algn="ctr"/>
            <a:r>
              <a:rPr lang="ru-RU" sz="4400" b="1" dirty="0"/>
              <a:t>Тема занятия</a:t>
            </a:r>
            <a:r>
              <a:rPr lang="en-US" sz="4400" b="1" dirty="0"/>
              <a:t>: </a:t>
            </a:r>
            <a:r>
              <a:rPr lang="ru-RU" sz="4400" b="1" dirty="0"/>
              <a:t>«</a:t>
            </a:r>
            <a:r>
              <a:rPr lang="en-US" sz="4400" b="1" dirty="0"/>
              <a:t> </a:t>
            </a:r>
            <a:r>
              <a:rPr lang="ru-RU" sz="4400" b="1" dirty="0"/>
              <a:t>Крокодил»</a:t>
            </a:r>
          </a:p>
          <a:p>
            <a:pPr algn="ctr"/>
            <a:r>
              <a:rPr lang="ru-RU" sz="3200" b="1" dirty="0"/>
              <a:t>Педагог Алмазова Анна Михайловна</a:t>
            </a:r>
          </a:p>
          <a:p>
            <a:pPr marL="0" indent="0" algn="ctr">
              <a:buNone/>
            </a:pPr>
            <a:endParaRPr lang="ru-RU" sz="44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75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ru-RU" dirty="0"/>
              <a:t>Тема занятия</a:t>
            </a:r>
            <a:r>
              <a:rPr lang="en-US" dirty="0"/>
              <a:t>:</a:t>
            </a:r>
            <a:r>
              <a:rPr lang="ru-RU" dirty="0"/>
              <a:t> «</a:t>
            </a:r>
            <a:r>
              <a:rPr lang="ru-RU" b="1" dirty="0"/>
              <a:t>Крокодил </a:t>
            </a:r>
            <a:r>
              <a:rPr lang="ru-RU" dirty="0"/>
              <a:t>».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2EE11C-2B0D-4C51-8F23-F10DDBBB6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65782"/>
            <a:ext cx="10058400" cy="384962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r>
              <a:rPr lang="ru-RU" sz="2000" dirty="0"/>
              <a:t>Посмотрите ВМЕСТЕ с детьми мультфильм «Птичка </a:t>
            </a:r>
            <a:r>
              <a:rPr lang="ru-RU" sz="2000" dirty="0" err="1"/>
              <a:t>Тари</a:t>
            </a:r>
            <a:r>
              <a:rPr lang="ru-RU" sz="2000" dirty="0"/>
              <a:t>».</a:t>
            </a:r>
          </a:p>
          <a:p>
            <a:r>
              <a:rPr lang="ru-RU" sz="2000" i="1" u="sng" dirty="0">
                <a:hlinkClick r:id="rId2"/>
              </a:rPr>
              <a:t>https://youtu.be/o5lGW2XLfiE</a:t>
            </a:r>
            <a:endParaRPr lang="ru-RU" sz="2000" i="1" u="sng" dirty="0"/>
          </a:p>
          <a:p>
            <a:r>
              <a:rPr lang="ru-RU" sz="2000" i="1" dirty="0"/>
              <a:t>Спросите у детей правильно –ли вел себя крокодил?</a:t>
            </a:r>
          </a:p>
          <a:p>
            <a:r>
              <a:rPr lang="ru-RU" sz="2000" i="1" dirty="0"/>
              <a:t>Каким нужно быть вежливым, приветливым?</a:t>
            </a:r>
          </a:p>
          <a:p>
            <a:r>
              <a:rPr lang="ru-RU" sz="2000" i="1" dirty="0"/>
              <a:t>Что обязательно нужно делать каждое утро?</a:t>
            </a:r>
          </a:p>
          <a:p>
            <a:r>
              <a:rPr lang="ru-RU" sz="2000" i="1" dirty="0"/>
              <a:t>Правильно-ли повела себя птичка </a:t>
            </a:r>
            <a:r>
              <a:rPr lang="ru-RU" sz="2000" i="1" dirty="0" err="1"/>
              <a:t>Тари</a:t>
            </a:r>
            <a:r>
              <a:rPr lang="ru-RU" sz="2000" i="1" dirty="0"/>
              <a:t>?</a:t>
            </a:r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После выполнения заданий буду с ждать с нетерпением  фотоотчет о проделанной работе. Удачи и творческого вдохновения!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1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10058400" cy="11065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br>
              <a:rPr lang="ru-RU" sz="2000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ru-RU" sz="2000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ru-RU" sz="2000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ru-RU" sz="2000" dirty="0"/>
            </a:br>
            <a:r>
              <a:rPr lang="ru-RU" sz="2000" dirty="0"/>
              <a:t>Примеры</a:t>
            </a:r>
            <a:r>
              <a:rPr lang="en-US" sz="2000" dirty="0"/>
              <a:t>:</a:t>
            </a:r>
            <a:br>
              <a:rPr lang="ru-RU" sz="2000" dirty="0"/>
            </a:br>
            <a:r>
              <a:rPr lang="ru-RU" sz="2000" b="1" dirty="0"/>
              <a:t>Просьба конструировать животных в среде их естественного обитания!</a:t>
            </a:r>
            <a:br>
              <a:rPr lang="ru-RU" sz="2000" dirty="0"/>
            </a:br>
            <a:br>
              <a:rPr lang="ru-RU" sz="2000" dirty="0"/>
            </a:br>
            <a:br>
              <a:rPr lang="ru-RU" sz="2000" dirty="0"/>
            </a:br>
            <a:endParaRPr lang="ru-RU" sz="20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0DFB5B1-F283-458E-BF36-D0384DAAA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20" y="1877833"/>
            <a:ext cx="4340087" cy="434008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8B776A2-C462-4025-9F90-294886A9D7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106" y="2001079"/>
            <a:ext cx="6233774" cy="378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61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199"/>
            <a:ext cx="10058400" cy="83546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ru-RU" sz="2000" dirty="0"/>
              <a:t>Примеры </a:t>
            </a:r>
            <a:r>
              <a:rPr lang="en-US" sz="2000" dirty="0"/>
              <a:t>:</a:t>
            </a:r>
            <a:br>
              <a:rPr lang="ru-RU" sz="2000" dirty="0"/>
            </a:br>
            <a:r>
              <a:rPr lang="ru-RU" sz="2000" b="1" dirty="0"/>
              <a:t>Если у вас не хватает деталей для среды обитания, то можно взять обычный лист и нарисовать воду))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63AFA9C-DEB5-4C23-9E71-534CFA881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74" y="1398684"/>
            <a:ext cx="8892651" cy="500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31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9148"/>
            <a:ext cx="10058400" cy="53899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000" dirty="0"/>
              <a:t>Примеры 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926562F-2735-4B39-A6B1-6723248871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026" y="1072391"/>
            <a:ext cx="7301947" cy="5476461"/>
          </a:xfrm>
        </p:spPr>
      </p:pic>
    </p:spTree>
    <p:extLst>
      <p:ext uri="{BB962C8B-B14F-4D97-AF65-F5344CB8AC3E}">
        <p14:creationId xmlns:p14="http://schemas.microsoft.com/office/powerpoint/2010/main" val="32909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628" y="91440"/>
            <a:ext cx="10152743" cy="119153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ru-RU" sz="2000" dirty="0"/>
              <a:t>Если у вас отсутствует конструктор , то динозавра  можно сконструировать из мозаики или нарисовать на тетрадном листе в клеточку и раскрасить его цветными карандашами, или слепить из пластилина.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406DB9-3EA6-4A37-B119-3313A8DD6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399" y="1464945"/>
            <a:ext cx="42672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906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93EB-0F01-4CF5-8FB9-ECAB7660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64542"/>
            <a:ext cx="10058400" cy="166094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600" b="1" dirty="0"/>
              <a:t>Всем ребятам, за каждое выполненное задание будут присваиваться баллы. Задания будут считаться выполненными по итогам фотоотчета.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8DF0A-615C-45BD-ADFA-59351C81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29C2F20-7994-4D1E-A01C-96ECBA4612EB}" type="datetime1">
              <a:rPr lang="ru-RU" smtClean="0"/>
              <a:t>16.04.2020</a:t>
            </a:fld>
            <a:endParaRPr lang="en-US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A7F51BF-D0C3-4818-9702-9D397615A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888342"/>
            <a:ext cx="10058400" cy="306440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Желаю всем удачи!</a:t>
            </a:r>
          </a:p>
          <a:p>
            <a:pPr algn="ctr"/>
            <a:r>
              <a:rPr lang="ru-RU" sz="6000" b="1" dirty="0"/>
              <a:t> До встречи!</a:t>
            </a:r>
          </a:p>
        </p:txBody>
      </p:sp>
    </p:spTree>
    <p:extLst>
      <p:ext uri="{BB962C8B-B14F-4D97-AF65-F5344CB8AC3E}">
        <p14:creationId xmlns:p14="http://schemas.microsoft.com/office/powerpoint/2010/main" val="4180509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89_TF78438558" id="{D53FE0CB-82F8-4767-B059-2189DC687A56}" vid="{69FCAEF0-2B25-4805-A4B6-9335F555050C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{7207A70F-E58B-4143-B22B-632E45D0698A}tf78438558</Template>
  <TotalTime>0</TotalTime>
  <Words>191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Garamond</vt:lpstr>
      <vt:lpstr>СавонVTI</vt:lpstr>
      <vt:lpstr>Презентация PowerPoint</vt:lpstr>
      <vt:lpstr>Тема занятия: «Крокодил ».</vt:lpstr>
      <vt:lpstr>    Примеры: Просьба конструировать животных в среде их естественного обитания!   </vt:lpstr>
      <vt:lpstr>Примеры : Если у вас не хватает деталей для среды обитания, то можно взять обычный лист и нарисовать воду))</vt:lpstr>
      <vt:lpstr>Примеры :</vt:lpstr>
      <vt:lpstr>Если у вас отсутствует конструктор , то динозавра  можно сконструировать из мозаики или нарисовать на тетрадном листе в клеточку и раскрасить его цветными карандашами, или слепить из пластилина.</vt:lpstr>
      <vt:lpstr>Всем ребятам, за каждое выполненное задание будут присваиваться баллы. Задания будут считаться выполненными по итогам фотоотчета.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2020-03-26T08:52:06Z</dcterms:created>
  <dcterms:modified xsi:type="dcterms:W3CDTF">2020-04-16T13:39:32Z</dcterms:modified>
</cp:coreProperties>
</file>