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263" r:id="rId2"/>
    <p:sldId id="264" r:id="rId3"/>
    <p:sldId id="265" r:id="rId4"/>
    <p:sldId id="266" r:id="rId5"/>
    <p:sldId id="267" r:id="rId6"/>
    <p:sldId id="268" r:id="rId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26.03.2020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26.03.2020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26.03.2020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26.03.2020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26.03.2020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26.03.2020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26.03.2020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26.03.2020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bN29cCUtBR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«Петух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«Петух».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Сегодня мы с вами вспомним  о домашних птицах. </a:t>
            </a:r>
          </a:p>
          <a:p>
            <a:r>
              <a:rPr lang="ru-RU" sz="2000" dirty="0"/>
              <a:t>Посмотрите с ребятами поучительный мультфильм «</a:t>
            </a:r>
            <a:r>
              <a:rPr lang="en-US" sz="2000" dirty="0"/>
              <a:t> </a:t>
            </a:r>
            <a:r>
              <a:rPr lang="ru-RU" sz="2000" dirty="0"/>
              <a:t>Что это за птица</a:t>
            </a:r>
            <a:r>
              <a:rPr lang="en-US" sz="2000" dirty="0"/>
              <a:t>?</a:t>
            </a:r>
            <a:r>
              <a:rPr lang="ru-RU" sz="2000" dirty="0"/>
              <a:t>»</a:t>
            </a:r>
          </a:p>
          <a:p>
            <a:r>
              <a:rPr lang="ru-RU" sz="2000" dirty="0"/>
              <a:t> </a:t>
            </a:r>
            <a:r>
              <a:rPr lang="en-US" sz="20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https://youtu.be/bN29cCUtBRE</a:t>
            </a:r>
            <a:r>
              <a:rPr lang="en-US" sz="2000" dirty="0">
                <a:solidFill>
                  <a:srgbClr val="FF0000"/>
                </a:solidFill>
              </a:rPr>
              <a:t>  </a:t>
            </a:r>
          </a:p>
          <a:p>
            <a:r>
              <a:rPr lang="ru-RU" sz="2000" dirty="0"/>
              <a:t>Вспомните с детьми какие птицы из мультфильма являются домашними.</a:t>
            </a:r>
          </a:p>
          <a:p>
            <a:r>
              <a:rPr lang="ru-RU" sz="2000" dirty="0"/>
              <a:t>У какой птицы герой мультфильма отобрал гребешок</a:t>
            </a:r>
            <a:r>
              <a:rPr lang="en-US" sz="2000" dirty="0"/>
              <a:t>?</a:t>
            </a:r>
          </a:p>
          <a:p>
            <a:r>
              <a:rPr lang="ru-RU" sz="2000" dirty="0"/>
              <a:t>Спросите у детей чему учит просмотренный мультфильм.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6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9313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ЗАДАНИЕ</a:t>
            </a:r>
            <a:r>
              <a:rPr lang="en-US" sz="2000" dirty="0"/>
              <a:t>:</a:t>
            </a:r>
            <a:r>
              <a:rPr lang="ru-RU" sz="2000" dirty="0"/>
              <a:t> Соберите с детьми из конструктора</a:t>
            </a:r>
            <a:r>
              <a:rPr lang="en-US" sz="2000" dirty="0"/>
              <a:t> </a:t>
            </a:r>
            <a:r>
              <a:rPr lang="ru-RU" sz="2000" dirty="0"/>
              <a:t>петуха, опираясь на карточку-схему</a:t>
            </a:r>
            <a:br>
              <a:rPr lang="ru-RU" sz="2000" dirty="0"/>
            </a:br>
            <a:r>
              <a:rPr lang="ru-RU" sz="2000" dirty="0"/>
              <a:t>на ваш выбор.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9D6ACBC-3F5D-4013-A21B-FF57D9912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21" y="1246159"/>
            <a:ext cx="3558379" cy="529252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6544A0-2AA7-4B44-A627-29C8DA147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98609"/>
            <a:ext cx="4195775" cy="5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4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9313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Если у вас нет конструктора </a:t>
            </a:r>
            <a:r>
              <a:rPr lang="ru-RU" sz="2000" dirty="0" err="1"/>
              <a:t>лего</a:t>
            </a:r>
            <a:r>
              <a:rPr lang="ru-RU" sz="2000" dirty="0"/>
              <a:t>, то можно использовать мозаику.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73A19A7B-5C5C-459C-A28F-2EC6FA2A0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14" y="1689362"/>
            <a:ext cx="5039633" cy="4300487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F99277-9580-4BF8-B399-FF2FB82D2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026" y="1530960"/>
            <a:ext cx="4686960" cy="46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40080"/>
            <a:ext cx="10152743" cy="97583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и мозаика, тогда петушка можно нарисовать на тетрадном листе в клеточку и раскрасить его цветными карандашами.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0CAB40A-4568-4F60-A1EB-D1A46C21E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99" y="1798790"/>
            <a:ext cx="7856233" cy="4419130"/>
          </a:xfr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26.03.2020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179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Century Gothic</vt:lpstr>
      <vt:lpstr>Garamond</vt:lpstr>
      <vt:lpstr>СавонVTI</vt:lpstr>
      <vt:lpstr>Презентация PowerPoint</vt:lpstr>
      <vt:lpstr>Тема занятия: «Петух».</vt:lpstr>
      <vt:lpstr>ЗАДАНИЕ: Соберите с детьми из конструктора петуха, опираясь на карточку-схему на ваш выбор. </vt:lpstr>
      <vt:lpstr>Если у вас нет конструктора лего, то можно использовать мозаику.</vt:lpstr>
      <vt:lpstr>Если у вас отсутствует конструктор и мозаика, тогда петушка можно нарисовать на тетрадном листе в клеточку и раскрасить его цветными карандашами.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2020-03-26T11:36:26Z</dcterms:modified>
</cp:coreProperties>
</file>