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</p:sldMasterIdLst>
  <p:notesMasterIdLst>
    <p:notesMasterId r:id="rId8"/>
  </p:notesMasterIdLst>
  <p:handoutMasterIdLst>
    <p:handoutMasterId r:id="rId9"/>
  </p:handoutMasterIdLst>
  <p:sldIdLst>
    <p:sldId id="263" r:id="rId2"/>
    <p:sldId id="264" r:id="rId3"/>
    <p:sldId id="265" r:id="rId4"/>
    <p:sldId id="266" r:id="rId5"/>
    <p:sldId id="267" r:id="rId6"/>
    <p:sldId id="268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26.03.2020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Прямоугольник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 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6506E9A3-1561-45B7-908B-DACC52528ABB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92B999-6CB2-48D4-8AF6-3D1A5D13436B}" type="datetime1">
              <a:rPr lang="ru-RU" smtClean="0"/>
              <a:t>26.03.2020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2C98DB-1092-48C4-AD4E-BD3E9D2E2345}" type="datetime1">
              <a:rPr lang="ru-RU" smtClean="0"/>
              <a:t>26.03.2020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Прямоугольник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B2CE4EA-3B49-4A00-ADF3-7C7272A626C1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A16848F-27AD-43B9-904C-1CF05D24EB3C}" type="datetime1">
              <a:rPr lang="ru-RU" smtClean="0"/>
              <a:t>26.03.2020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090412-2DE5-405A-816E-F08FB54EB168}" type="datetime1">
              <a:rPr lang="ru-RU" smtClean="0"/>
              <a:t>26.03.2020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C2D7CB-4DC1-4BB7-BF00-4C36160857E0}" type="datetime1">
              <a:rPr lang="ru-RU" smtClean="0"/>
              <a:t>26.03.2020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060D38F-E364-4ED4-9BF4-D7F00FFBE76A}" type="datetime1">
              <a:rPr lang="ru-RU" smtClean="0"/>
              <a:t>26.03.2020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F183FEFD-AB08-4CB5-AE4D-2F6B12D8E3B0}" type="datetime1">
              <a:rPr lang="ru-RU" smtClean="0"/>
              <a:t>26.03.2020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BEA1583-5CEF-4E36-A7FC-D34B7E954D76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068A786-B8BF-4988-ACBA-DD9B5BC8D522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bN29cCUtB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146629"/>
            <a:ext cx="10058400" cy="480611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sz="4400" b="1" dirty="0"/>
              <a:t>Программа «</a:t>
            </a:r>
            <a:r>
              <a:rPr lang="ru-RU" sz="4400" b="1" dirty="0" err="1"/>
              <a:t>ЛегоЛандия</a:t>
            </a:r>
            <a:r>
              <a:rPr lang="ru-RU" sz="4400" b="1" dirty="0"/>
              <a:t>» </a:t>
            </a:r>
          </a:p>
          <a:p>
            <a:pPr algn="ctr"/>
            <a:r>
              <a:rPr lang="ru-RU" sz="4400" b="1" dirty="0"/>
              <a:t>Тема занятия</a:t>
            </a:r>
            <a:r>
              <a:rPr lang="en-US" sz="4400" b="1" dirty="0"/>
              <a:t>: </a:t>
            </a:r>
            <a:r>
              <a:rPr lang="ru-RU" sz="4400" b="1" dirty="0"/>
              <a:t>«Петух »</a:t>
            </a:r>
          </a:p>
          <a:p>
            <a:pPr algn="ctr"/>
            <a:r>
              <a:rPr lang="ru-RU" sz="3200" b="1" dirty="0"/>
              <a:t>Педагог Алмазова Анна Михайловна</a:t>
            </a:r>
          </a:p>
          <a:p>
            <a:pPr marL="0" indent="0" algn="ctr">
              <a:buNone/>
            </a:pPr>
            <a:endParaRPr lang="ru-RU" sz="4400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57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dirty="0"/>
              <a:t>Тема занятия</a:t>
            </a:r>
            <a:r>
              <a:rPr lang="en-US" dirty="0"/>
              <a:t>:</a:t>
            </a:r>
            <a:r>
              <a:rPr lang="ru-RU" dirty="0"/>
              <a:t> «Петух».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EE11C-2B0D-4C51-8F23-F10DDBBB6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65782"/>
            <a:ext cx="10058400" cy="384962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Сегодня мы с вами вспомним  о домашних птицах. </a:t>
            </a:r>
          </a:p>
          <a:p>
            <a:r>
              <a:rPr lang="ru-RU" sz="2000" dirty="0"/>
              <a:t>Посмотрите с ребятами поучительный мультфильм «</a:t>
            </a:r>
            <a:r>
              <a:rPr lang="en-US" sz="2000" dirty="0"/>
              <a:t> </a:t>
            </a:r>
            <a:r>
              <a:rPr lang="ru-RU" sz="2000" dirty="0"/>
              <a:t>Что это за птица</a:t>
            </a:r>
            <a:r>
              <a:rPr lang="en-US" sz="2000" dirty="0"/>
              <a:t>?</a:t>
            </a:r>
            <a:r>
              <a:rPr lang="ru-RU" sz="2000" dirty="0"/>
              <a:t>»</a:t>
            </a:r>
          </a:p>
          <a:p>
            <a:r>
              <a:rPr lang="ru-RU" sz="2000" dirty="0"/>
              <a:t> </a:t>
            </a:r>
            <a:r>
              <a:rPr lang="en-US" sz="20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https://youtu.be/bN29cCUtBRE</a:t>
            </a:r>
            <a:r>
              <a:rPr lang="en-US" sz="2000" dirty="0">
                <a:solidFill>
                  <a:srgbClr val="FF0000"/>
                </a:solidFill>
              </a:rPr>
              <a:t>  </a:t>
            </a:r>
          </a:p>
          <a:p>
            <a:r>
              <a:rPr lang="ru-RU" sz="2000" dirty="0"/>
              <a:t>Вспомните с детьми какие птицы из мультфильма являются домашними.</a:t>
            </a:r>
          </a:p>
          <a:p>
            <a:r>
              <a:rPr lang="ru-RU" sz="2000" dirty="0"/>
              <a:t>У какой птицы герой мультфильма отобрал гребешок</a:t>
            </a:r>
            <a:r>
              <a:rPr lang="en-US" sz="2000" dirty="0"/>
              <a:t>?</a:t>
            </a:r>
          </a:p>
          <a:p>
            <a:r>
              <a:rPr lang="ru-RU" sz="2000" dirty="0"/>
              <a:t>Спросите у детей чему учит просмотренный мультфильм.</a:t>
            </a:r>
          </a:p>
          <a:p>
            <a:r>
              <a:rPr lang="ru-RU" sz="2000" dirty="0"/>
              <a:t>После выполнения заданий буду с ждать с нетерпением  фотоотчет о проделанной работе. Удачи и творческого вдохновения!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5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9313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ru-RU" sz="2000" dirty="0"/>
              <a:t>ЗАДАНИЕ</a:t>
            </a:r>
            <a:r>
              <a:rPr lang="en-US" sz="2000" dirty="0"/>
              <a:t>:</a:t>
            </a:r>
            <a:r>
              <a:rPr lang="ru-RU" sz="2000" dirty="0"/>
              <a:t> Соберите с детьми из конструктора</a:t>
            </a:r>
            <a:r>
              <a:rPr lang="en-US" sz="2000" dirty="0"/>
              <a:t> </a:t>
            </a:r>
            <a:r>
              <a:rPr lang="ru-RU" sz="2000" dirty="0"/>
              <a:t>петуха, опираясь на карточку-схему</a:t>
            </a:r>
            <a:br>
              <a:rPr lang="ru-RU" sz="2000" dirty="0"/>
            </a:br>
            <a:r>
              <a:rPr lang="ru-RU" sz="2000" dirty="0"/>
              <a:t>на ваш выбор.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39D6ACBC-3F5D-4013-A21B-FF57D9912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21" y="1246159"/>
            <a:ext cx="3558379" cy="529252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6544A0-2AA7-4B44-A627-29C8DA147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198609"/>
            <a:ext cx="4195775" cy="5340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42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19313"/>
            <a:ext cx="10058400" cy="79828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ru-RU" sz="2000" dirty="0"/>
              <a:t>Если у вас нет конструктора </a:t>
            </a:r>
            <a:r>
              <a:rPr lang="ru-RU" sz="2000" dirty="0" err="1"/>
              <a:t>лего</a:t>
            </a:r>
            <a:r>
              <a:rPr lang="ru-RU" sz="2000" dirty="0"/>
              <a:t>, то можно использовать мозаику.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73A19A7B-5C5C-459C-A28F-2EC6FA2A04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14" y="1689362"/>
            <a:ext cx="5039633" cy="430048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BF99277-9580-4BF8-B399-FF2FB82D2F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026" y="1530960"/>
            <a:ext cx="4686960" cy="468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9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640080"/>
            <a:ext cx="10152743" cy="97583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ru-RU" sz="2000" dirty="0"/>
              <a:t>Если у вас отсутствует конструктор и мозаика, тогда петушка можно нарисовать на тетрадном листе в клеточку и раскрасить его цветными карандашами.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0CAB40A-4568-4F60-A1EB-D1A46C21EC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99" y="1798790"/>
            <a:ext cx="7856233" cy="4419130"/>
          </a:xfrm>
        </p:spPr>
      </p:pic>
    </p:spTree>
    <p:extLst>
      <p:ext uri="{BB962C8B-B14F-4D97-AF65-F5344CB8AC3E}">
        <p14:creationId xmlns:p14="http://schemas.microsoft.com/office/powerpoint/2010/main" val="3969906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893EB-0F01-4CF5-8FB9-ECAB76607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864542"/>
            <a:ext cx="10058400" cy="166094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2600" b="1" dirty="0"/>
              <a:t>Всем ребятам, за каждое выполненное задание будут присваиваться баллы. Задания будут считаться выполненными по итогам фотоотчета.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8DF0A-615C-45BD-ADFA-59351C81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9C2F20-7994-4D1E-A01C-96ECBA4612EB}" type="datetime1">
              <a:rPr lang="ru-RU" smtClean="0"/>
              <a:t>26.03.2020</a:t>
            </a:fld>
            <a:endParaRPr lang="en-US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9A7F51BF-D0C3-4818-9702-9D397615A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888342"/>
            <a:ext cx="10058400" cy="306440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ru-RU" sz="6000" b="1" dirty="0"/>
              <a:t>Желаю всем удачи!</a:t>
            </a:r>
          </a:p>
          <a:p>
            <a:pPr algn="ctr"/>
            <a:r>
              <a:rPr lang="ru-RU" sz="6000" b="1" dirty="0"/>
              <a:t> До встречи!</a:t>
            </a:r>
          </a:p>
        </p:txBody>
      </p:sp>
    </p:spTree>
    <p:extLst>
      <p:ext uri="{BB962C8B-B14F-4D97-AF65-F5344CB8AC3E}">
        <p14:creationId xmlns:p14="http://schemas.microsoft.com/office/powerpoint/2010/main" val="4180509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D53FE0CB-82F8-4767-B059-2189DC687A56}" vid="{69FCAEF0-2B25-4805-A4B6-9335F555050C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{7207A70F-E58B-4143-B22B-632E45D0698A}tf78438558</Template>
  <TotalTime>0</TotalTime>
  <Words>179</Words>
  <Application>Microsoft Office PowerPoint</Application>
  <PresentationFormat>Широкоэкранный</PresentationFormat>
  <Paragraphs>26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Garamond</vt:lpstr>
      <vt:lpstr>СавонVTI</vt:lpstr>
      <vt:lpstr>Презентация PowerPoint</vt:lpstr>
      <vt:lpstr>Тема занятия: «Петух».</vt:lpstr>
      <vt:lpstr>ЗАДАНИЕ: Соберите с детьми из конструктора петуха, опираясь на карточку-схему на ваш выбор. </vt:lpstr>
      <vt:lpstr>Если у вас нет конструктора лего, то можно использовать мозаику.</vt:lpstr>
      <vt:lpstr>Если у вас отсутствует конструктор и мозаика, тогда петушка можно нарисовать на тетрадном листе в клеточку и раскрасить его цветными карандашами.</vt:lpstr>
      <vt:lpstr>Всем ребятам, за каждое выполненное задание будут присваиваться баллы. Задания будут считаться выполненными по итогам фотоотчета.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2020-03-26T08:52:06Z</dcterms:created>
  <dcterms:modified xsi:type="dcterms:W3CDTF">2020-03-26T11:36:26Z</dcterms:modified>
</cp:coreProperties>
</file>