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11"/>
  </p:notesMasterIdLst>
  <p:handoutMasterIdLst>
    <p:handoutMasterId r:id="rId12"/>
  </p:handoutMasterIdLst>
  <p:sldIdLst>
    <p:sldId id="263" r:id="rId2"/>
    <p:sldId id="270" r:id="rId3"/>
    <p:sldId id="269" r:id="rId4"/>
    <p:sldId id="271" r:id="rId5"/>
    <p:sldId id="266" r:id="rId6"/>
    <p:sldId id="272" r:id="rId7"/>
    <p:sldId id="267" r:id="rId8"/>
    <p:sldId id="273" r:id="rId9"/>
    <p:sldId id="268" r:id="rId1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103" autoAdjust="0"/>
    <p:restoredTop sz="94660"/>
  </p:normalViewPr>
  <p:slideViewPr>
    <p:cSldViewPr snapToGrid="0">
      <p:cViewPr varScale="1">
        <p:scale>
          <a:sx n="72" d="100"/>
          <a:sy n="72" d="100"/>
        </p:scale>
        <p:origin x="2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5C320A-F5C8-4FD6-86FF-35D2EBF085B6}" type="datetime1">
              <a:rPr lang="ru-RU" smtClean="0"/>
              <a:t>12.04.2020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C702C7-E599-40D9-B30E-0392896973B5}" type="datetime1">
              <a:rPr lang="ru-RU" smtClean="0"/>
              <a:t>12.04.2020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Прямоугольник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Прямоугольник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 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6506E9A3-1561-45B7-908B-DACC52528ABB}" type="datetime1">
              <a:rPr lang="ru-RU" smtClean="0"/>
              <a:t>12.04.2020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92B999-6CB2-48D4-8AF6-3D1A5D13436B}" type="datetime1">
              <a:rPr lang="ru-RU" smtClean="0"/>
              <a:t>12.04.2020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2C98DB-1092-48C4-AD4E-BD3E9D2E2345}" type="datetime1">
              <a:rPr lang="ru-RU" smtClean="0"/>
              <a:t>12.04.2020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9C2F20-7994-4D1E-A01C-96ECBA4612EB}" type="datetime1">
              <a:rPr lang="ru-RU" smtClean="0"/>
              <a:t>12.04.2020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Прямоугольник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Прямоугольник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Прямоугольник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7B2CE4EA-3B49-4A00-ADF3-7C7272A626C1}" type="datetime1">
              <a:rPr lang="ru-RU" smtClean="0"/>
              <a:t>12.04.2020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16848F-27AD-43B9-904C-1CF05D24EB3C}" type="datetime1">
              <a:rPr lang="ru-RU" smtClean="0"/>
              <a:t>12.04.2020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090412-2DE5-405A-816E-F08FB54EB168}" type="datetime1">
              <a:rPr lang="ru-RU" smtClean="0"/>
              <a:t>12.04.2020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C2D7CB-4DC1-4BB7-BF00-4C36160857E0}" type="datetime1">
              <a:rPr lang="ru-RU" smtClean="0"/>
              <a:t>12.04.2020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60D38F-E364-4ED4-9BF4-D7F00FFBE76A}" type="datetime1">
              <a:rPr lang="ru-RU" smtClean="0"/>
              <a:t>12.04.2020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F183FEFD-AB08-4CB5-AE4D-2F6B12D8E3B0}" type="datetime1">
              <a:rPr lang="ru-RU" smtClean="0"/>
              <a:t>12.04.2020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EBEA1583-5CEF-4E36-A7FC-D34B7E954D76}" type="datetime1">
              <a:rPr lang="ru-RU" smtClean="0"/>
              <a:t>12.04.2020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Прямоугольник 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068A786-B8BF-4988-ACBA-DD9B5BC8D522}" type="datetime1">
              <a:rPr lang="ru-RU" smtClean="0"/>
              <a:t>12.04.2020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yz1gYp2u5A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youtu.be/YpQ1u-PQj5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E2EE11C-2B0D-4C51-8F23-F10DDBBB6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146629"/>
            <a:ext cx="10058400" cy="480611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sz="4400" b="1" dirty="0"/>
              <a:t>Программа «</a:t>
            </a:r>
            <a:r>
              <a:rPr lang="ru-RU" sz="4400" b="1" dirty="0" err="1"/>
              <a:t>ЛегоЛандия</a:t>
            </a:r>
            <a:r>
              <a:rPr lang="ru-RU" sz="4400" b="1" dirty="0"/>
              <a:t>» </a:t>
            </a:r>
          </a:p>
          <a:p>
            <a:pPr algn="ctr"/>
            <a:r>
              <a:rPr lang="ru-RU" sz="4400" b="1" dirty="0"/>
              <a:t>Тема занятия</a:t>
            </a:r>
            <a:r>
              <a:rPr lang="en-US" sz="4400" b="1" dirty="0"/>
              <a:t>: </a:t>
            </a:r>
            <a:r>
              <a:rPr lang="ru-RU" sz="4400" b="1" dirty="0"/>
              <a:t>« Ракета »</a:t>
            </a:r>
          </a:p>
          <a:p>
            <a:pPr algn="ctr"/>
            <a:r>
              <a:rPr lang="ru-RU" sz="3200" b="1" dirty="0"/>
              <a:t>Педагог Алмазова Анна Михайловна</a:t>
            </a:r>
          </a:p>
          <a:p>
            <a:pPr marL="0" indent="0" algn="ctr">
              <a:buNone/>
            </a:pPr>
            <a:endParaRPr lang="ru-RU" sz="4400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18DF0A-615C-45BD-ADFA-59351C81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12.04.2020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57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893EB-0F01-4CF5-8FB9-ECAB766079B5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ru-RU" dirty="0"/>
              <a:t>Тема занятия</a:t>
            </a:r>
            <a:r>
              <a:rPr lang="en-US" dirty="0"/>
              <a:t>:</a:t>
            </a:r>
            <a:r>
              <a:rPr lang="ru-RU" dirty="0"/>
              <a:t> « Ракета».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2EE11C-2B0D-4C51-8F23-F10DDBBB6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365782"/>
            <a:ext cx="10058400" cy="384962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ru-RU" sz="2000" dirty="0"/>
              <a:t>Посмотрите ВМЕСТЕ с детьми видеосюжет про космос.</a:t>
            </a:r>
          </a:p>
          <a:p>
            <a:r>
              <a:rPr lang="en-US" dirty="0">
                <a:hlinkClick r:id="rId2"/>
              </a:rPr>
              <a:t>https://youtu.be/yz1gYp2u5A4</a:t>
            </a:r>
            <a:endParaRPr lang="ru-RU" dirty="0"/>
          </a:p>
          <a:p>
            <a:r>
              <a:rPr lang="ru-RU" sz="2000" dirty="0"/>
              <a:t>После выполнения заданий буду с ждать с нетерпением  фотоотчет о проделанной работе. Удачи и творческого вдохновения!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18DF0A-615C-45BD-ADFA-59351C81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12.04.2020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415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893EB-0F01-4CF5-8FB9-ECAB76607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09600"/>
            <a:ext cx="10058400" cy="95415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ru-RU" sz="2000" dirty="0"/>
              <a:t>Пример </a:t>
            </a:r>
            <a:r>
              <a:rPr lang="en-US" sz="2000" dirty="0"/>
              <a:t>:</a:t>
            </a:r>
            <a:r>
              <a:rPr lang="ru-RU" sz="2000" dirty="0"/>
              <a:t> </a:t>
            </a:r>
            <a:r>
              <a:rPr lang="en-US" sz="2000" dirty="0">
                <a:hlinkClick r:id="rId2"/>
              </a:rPr>
              <a:t>https://youtu.be/YpQ1u-PQj5g</a:t>
            </a:r>
            <a:r>
              <a:rPr lang="ru-RU" sz="2000" dirty="0"/>
              <a:t> </a:t>
            </a:r>
            <a:br>
              <a:rPr lang="ru-RU" sz="2000" dirty="0"/>
            </a:br>
            <a:r>
              <a:rPr lang="ru-RU" sz="2000" dirty="0"/>
              <a:t>или </a:t>
            </a:r>
            <a:br>
              <a:rPr lang="ru-RU" sz="2000" dirty="0"/>
            </a:br>
            <a:br>
              <a:rPr lang="ru-RU" sz="2000" dirty="0"/>
            </a:br>
            <a:endParaRPr lang="ru-RU" sz="200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18DF0A-615C-45BD-ADFA-59351C81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12.04.2020</a:t>
            </a:fld>
            <a:endParaRPr lang="en-US" dirty="0"/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2DF1DBAE-60D8-412A-955E-E7BEC5FB2AF8}"/>
              </a:ext>
            </a:extLst>
          </p:cNvPr>
          <p:cNvCxnSpPr>
            <a:cxnSpLocks/>
          </p:cNvCxnSpPr>
          <p:nvPr/>
        </p:nvCxnSpPr>
        <p:spPr>
          <a:xfrm>
            <a:off x="1736035" y="1060173"/>
            <a:ext cx="3498574" cy="397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4CDBFCD1-3108-49C5-9315-B058A9A07D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887" y="1772134"/>
            <a:ext cx="3651935" cy="4840938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1DB0B73-2A3A-4D85-BAC9-C618E63230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964" y="1772134"/>
            <a:ext cx="3630703" cy="484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10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893EB-0F01-4CF5-8FB9-ECAB76607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10058400" cy="62947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ru-RU" sz="2000" dirty="0"/>
              <a:t>Примеры ракет</a:t>
            </a:r>
            <a:r>
              <a:rPr lang="en-US" sz="2000" dirty="0"/>
              <a:t>: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18DF0A-615C-45BD-ADFA-59351C81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12.04.2020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EB4C93-BFAC-42E0-B50A-B905CB3F7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78" y="1279663"/>
            <a:ext cx="9104244" cy="512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11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893EB-0F01-4CF5-8FB9-ECAB76607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573" y="380132"/>
            <a:ext cx="10058400" cy="61378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ru-RU" sz="2000" dirty="0"/>
              <a:t>Примеры ракет</a:t>
            </a:r>
            <a:r>
              <a:rPr lang="en-US" sz="2000" dirty="0"/>
              <a:t>:</a:t>
            </a:r>
            <a:endParaRPr lang="ru-RU" sz="200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18DF0A-615C-45BD-ADFA-59351C81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12.04.2020</a:t>
            </a:fld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27D778B-2DCF-4DEB-B9E6-723F169AD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006" y="1169504"/>
            <a:ext cx="1836375" cy="523129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BFB3EEB-8674-4E64-BA19-8EF73AB8E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418" y="1169504"/>
            <a:ext cx="5231296" cy="523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9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893EB-0F01-4CF5-8FB9-ECAB76607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60263"/>
            <a:ext cx="10058400" cy="53425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ru-RU" sz="2000" dirty="0"/>
              <a:t>Примеры ракет</a:t>
            </a:r>
            <a:r>
              <a:rPr lang="en-US" sz="2000" dirty="0"/>
              <a:t>:</a:t>
            </a:r>
            <a:endParaRPr lang="ru-RU" sz="200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18DF0A-615C-45BD-ADFA-59351C81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12.04.2020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C941A0-A4FF-4514-AB53-BE7DFDFFF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145" y="991459"/>
            <a:ext cx="4003710" cy="550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63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893EB-0F01-4CF5-8FB9-ECAB76607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628" y="91440"/>
            <a:ext cx="10152743" cy="119153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ru-RU" sz="2000" dirty="0"/>
              <a:t>Если у вас отсутствует конструктор , то кита и его друзей можно сконструировать из мозаики или нарисовать на тетрадном листе в клеточку и раскрасить его цветными карандашами, или слепить из пластилина.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18DF0A-615C-45BD-ADFA-59351C81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12.04.2020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4A33CC-2CD4-47E1-8053-1C20A2F7E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593" y="1415731"/>
            <a:ext cx="3684811" cy="513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06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893EB-0F01-4CF5-8FB9-ECAB76607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628" y="91440"/>
            <a:ext cx="10152743" cy="119153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ru-RU" sz="2000" dirty="0"/>
              <a:t>Если у вас отсутствует конструктор , то кита и его друзей можно сконструировать из мозаики или нарисовать на тетрадном листе в клеточку и раскрасить его цветными карандашами, или слепить из пластилина.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18DF0A-615C-45BD-ADFA-59351C81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12.04.2020</a:t>
            </a:fld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5A0E5-6F40-4324-9D12-751BFFB3D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646" y="1495403"/>
            <a:ext cx="8720705" cy="490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8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893EB-0F01-4CF5-8FB9-ECAB76607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64542"/>
            <a:ext cx="10058400" cy="166094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ru-RU" sz="2600" b="1" dirty="0"/>
              <a:t>Всем ребятам, за каждое выполненное задание будут присваиваться баллы. Задания будут считаться выполненными по итогам фотоотчета.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18DF0A-615C-45BD-ADFA-59351C81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12.04.2020</a:t>
            </a:fld>
            <a:endParaRPr lang="en-US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A7F51BF-D0C3-4818-9702-9D397615A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888342"/>
            <a:ext cx="10058400" cy="306440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ru-RU" sz="6000" b="1" dirty="0"/>
              <a:t>Желаю всем удачи!</a:t>
            </a:r>
          </a:p>
          <a:p>
            <a:pPr algn="ctr"/>
            <a:r>
              <a:rPr lang="ru-RU" sz="6000" b="1" dirty="0"/>
              <a:t> До встречи!</a:t>
            </a:r>
          </a:p>
        </p:txBody>
      </p:sp>
    </p:spTree>
    <p:extLst>
      <p:ext uri="{BB962C8B-B14F-4D97-AF65-F5344CB8AC3E}">
        <p14:creationId xmlns:p14="http://schemas.microsoft.com/office/powerpoint/2010/main" val="41805099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89_TF78438558" id="{D53FE0CB-82F8-4767-B059-2189DC687A56}" vid="{69FCAEF0-2B25-4805-A4B6-9335F555050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{7207A70F-E58B-4143-B22B-632E45D0698A}tf78438558</Template>
  <TotalTime>0</TotalTime>
  <Words>178</Words>
  <Application>Microsoft Office PowerPoint</Application>
  <PresentationFormat>Широкоэкранный</PresentationFormat>
  <Paragraphs>28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Calibri</vt:lpstr>
      <vt:lpstr>Century Gothic</vt:lpstr>
      <vt:lpstr>Garamond</vt:lpstr>
      <vt:lpstr>СавонVTI</vt:lpstr>
      <vt:lpstr>Презентация PowerPoint</vt:lpstr>
      <vt:lpstr>Тема занятия: « Ракета».</vt:lpstr>
      <vt:lpstr>Пример : https://youtu.be/YpQ1u-PQj5g  или   </vt:lpstr>
      <vt:lpstr>Примеры ракет: </vt:lpstr>
      <vt:lpstr>Примеры ракет:</vt:lpstr>
      <vt:lpstr>Примеры ракет:</vt:lpstr>
      <vt:lpstr>Если у вас отсутствует конструктор , то кита и его друзей можно сконструировать из мозаики или нарисовать на тетрадном листе в клеточку и раскрасить его цветными карандашами, или слепить из пластилина.</vt:lpstr>
      <vt:lpstr>Если у вас отсутствует конструктор , то кита и его друзей можно сконструировать из мозаики или нарисовать на тетрадном листе в клеточку и раскрасить его цветными карандашами, или слепить из пластилина.</vt:lpstr>
      <vt:lpstr>Всем ребятам, за каждое выполненное задание будут присваиваться баллы. Задания будут считаться выполненными по итогам фотоотчета.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2020-03-26T08:52:06Z</dcterms:created>
  <dcterms:modified xsi:type="dcterms:W3CDTF">2020-04-12T16:34:54Z</dcterms:modified>
</cp:coreProperties>
</file>