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263" r:id="rId2"/>
    <p:sldId id="270" r:id="rId3"/>
    <p:sldId id="269" r:id="rId4"/>
    <p:sldId id="271" r:id="rId5"/>
    <p:sldId id="266" r:id="rId6"/>
    <p:sldId id="272" r:id="rId7"/>
    <p:sldId id="267" r:id="rId8"/>
    <p:sldId id="273" r:id="rId9"/>
    <p:sldId id="268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12.04.2020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12.04.2020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12.04.2020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12.04.2020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12.04.2020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12.04.2020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12.04.2020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12.04.2020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12.04.2020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12.04.2020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12.04.2020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12.04.2020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12.04.2020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z1gYp2u5A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youtu.be/YpQ1u-PQj5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Ракета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 Ракета».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Посмотрите ВМЕСТЕ с детьми видеосюжет про космос.</a:t>
            </a:r>
          </a:p>
          <a:p>
            <a:r>
              <a:rPr lang="en-US" dirty="0">
                <a:hlinkClick r:id="rId2"/>
              </a:rPr>
              <a:t>https://youtu.be/yz1gYp2u5A4</a:t>
            </a:r>
            <a:endParaRPr lang="ru-RU" dirty="0"/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09600"/>
            <a:ext cx="10058400" cy="9541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 </a:t>
            </a:r>
            <a:r>
              <a:rPr lang="en-US" sz="2000" dirty="0"/>
              <a:t>:</a:t>
            </a:r>
            <a:r>
              <a:rPr lang="ru-RU" sz="2000" dirty="0"/>
              <a:t> </a:t>
            </a:r>
            <a:r>
              <a:rPr lang="en-US" sz="2000" dirty="0">
                <a:hlinkClick r:id="rId2"/>
              </a:rPr>
              <a:t>https://youtu.be/YpQ1u-PQj5g</a:t>
            </a: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/>
              <a:t>или </a:t>
            </a: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DF1DBAE-60D8-412A-955E-E7BEC5FB2AF8}"/>
              </a:ext>
            </a:extLst>
          </p:cNvPr>
          <p:cNvCxnSpPr>
            <a:cxnSpLocks/>
          </p:cNvCxnSpPr>
          <p:nvPr/>
        </p:nvCxnSpPr>
        <p:spPr>
          <a:xfrm>
            <a:off x="1736035" y="1060173"/>
            <a:ext cx="3498574" cy="3975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CDBFCD1-3108-49C5-9315-B058A9A07D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887" y="1772134"/>
            <a:ext cx="3651935" cy="484093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DB0B73-2A3A-4D85-BAC9-C618E6323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964" y="1772134"/>
            <a:ext cx="3630703" cy="484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Примеры ракет</a:t>
            </a:r>
            <a:r>
              <a:rPr lang="en-US" sz="2000" dirty="0"/>
              <a:t>: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EB4C93-BFAC-42E0-B50A-B905CB3F7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78" y="1279663"/>
            <a:ext cx="9104244" cy="512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3" y="380132"/>
            <a:ext cx="10058400" cy="61378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Примеры ракет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7D778B-2DCF-4DEB-B9E6-723F169AD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006" y="1169504"/>
            <a:ext cx="1836375" cy="52312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BFB3EEB-8674-4E64-BA19-8EF73AB8E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418" y="1169504"/>
            <a:ext cx="5231296" cy="523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60263"/>
            <a:ext cx="10058400" cy="53425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Примеры ракет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C941A0-A4FF-4514-AB53-BE7DFDFFF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45" y="991459"/>
            <a:ext cx="4003710" cy="550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6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4A33CC-2CD4-47E1-8053-1C20A2F7E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593" y="1415731"/>
            <a:ext cx="3684811" cy="513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5A0E5-6F40-4324-9D12-751BFFB3D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46" y="1495403"/>
            <a:ext cx="8720705" cy="490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12.04.2020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178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Garamond</vt:lpstr>
      <vt:lpstr>СавонVTI</vt:lpstr>
      <vt:lpstr>Презентация PowerPoint</vt:lpstr>
      <vt:lpstr>Тема занятия: « Ракета».</vt:lpstr>
      <vt:lpstr>Пример : https://youtu.be/YpQ1u-PQj5g  или   </vt:lpstr>
      <vt:lpstr>Примеры ракет: </vt:lpstr>
      <vt:lpstr>Примеры ракет:</vt:lpstr>
      <vt:lpstr>Примеры ракет:</vt:lpstr>
      <vt:lpstr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vt:lpstr>
      <vt:lpstr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2020-04-12T16:34:54Z</dcterms:modified>
</cp:coreProperties>
</file>