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63" r:id="rId2"/>
    <p:sldId id="270" r:id="rId3"/>
    <p:sldId id="269" r:id="rId4"/>
    <p:sldId id="271" r:id="rId5"/>
    <p:sldId id="266" r:id="rId6"/>
    <p:sldId id="267" r:id="rId7"/>
    <p:sldId id="268" r:id="rId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11.04.2020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11.04.2020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11.04.2020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11.04.2020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11.04.2020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11.04.2020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11.04.2020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11.04.2020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Mom3s1nf1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iomkI42Dq7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Роботы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«Роботы».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Посмотрите ВМЕСТЕ с детьми видеосюжет про роботов в нашей жизни.</a:t>
            </a:r>
          </a:p>
          <a:p>
            <a:r>
              <a:rPr lang="en-US" dirty="0">
                <a:hlinkClick r:id="rId2"/>
              </a:rPr>
              <a:t>https://youtu.be/CMom3s1nf1c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 </a:t>
            </a:r>
            <a:r>
              <a:rPr lang="ru-RU" sz="2000" dirty="0"/>
              <a:t>Спросите у детей каких роботов в вашей семье используют ?</a:t>
            </a:r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09600"/>
            <a:ext cx="10058400" cy="9541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Примеры </a:t>
            </a:r>
            <a:r>
              <a:rPr lang="en-US" sz="2000" dirty="0"/>
              <a:t>:</a:t>
            </a:r>
            <a:r>
              <a:rPr lang="ru-RU" sz="2000" dirty="0"/>
              <a:t> </a:t>
            </a:r>
            <a:r>
              <a:rPr lang="en-US" sz="2000" dirty="0">
                <a:hlinkClick r:id="rId2"/>
              </a:rPr>
              <a:t>https://youtu.be/iomkI42Dq7Y</a:t>
            </a:r>
            <a:br>
              <a:rPr lang="ru-RU" sz="2000"/>
            </a:br>
            <a:r>
              <a:rPr lang="ru-RU" sz="2000"/>
              <a:t>или </a:t>
            </a: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88D800-98EC-4B25-A395-7D60B7B5F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75" y="1634187"/>
            <a:ext cx="6480049" cy="4766613"/>
          </a:xfr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Примеры китов</a:t>
            </a:r>
            <a:r>
              <a:rPr lang="en-US" sz="2000" dirty="0"/>
              <a:t>:</a:t>
            </a:r>
            <a:br>
              <a:rPr lang="ru-RU" sz="2000" dirty="0"/>
            </a:br>
            <a:r>
              <a:rPr lang="ru-RU" sz="2000" dirty="0"/>
              <a:t>Примеры китов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E358E2-11C1-421F-AAAC-DDD96BB9C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240" y="1253333"/>
            <a:ext cx="7043519" cy="528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837341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Примеры китов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409F785-72A9-4813-B8EC-9737C15ED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61" y="1739329"/>
            <a:ext cx="7422675" cy="4661471"/>
          </a:xfr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11A13D8-F7C1-4FAD-B2F6-5017639D4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70" y="2076934"/>
            <a:ext cx="3041252" cy="384968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10D5F6-4D44-44B5-A327-5811EC30F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817" y="2076934"/>
            <a:ext cx="6843887" cy="38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11.04.2020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157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Garamond</vt:lpstr>
      <vt:lpstr>СавонVTI</vt:lpstr>
      <vt:lpstr>Презентация PowerPoint</vt:lpstr>
      <vt:lpstr>Тема занятия: «Роботы».</vt:lpstr>
      <vt:lpstr>Примеры : https://youtu.be/iomkI42Dq7Y или   </vt:lpstr>
      <vt:lpstr>Примеры китов: Примеры китов:</vt:lpstr>
      <vt:lpstr>Примеры китов:</vt:lpstr>
      <vt:lpstr>Если у вас отсутствует конструктор , то кита и его друзей можно сконструировать из мозаики или нарисовать на тетрадном листе в клеточку и раскрасить его цветными карандашами, или слепить из пластилина.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2020-04-11T13:52:32Z</dcterms:modified>
</cp:coreProperties>
</file>