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63" r:id="rId2"/>
    <p:sldId id="270" r:id="rId3"/>
    <p:sldId id="269" r:id="rId4"/>
    <p:sldId id="271" r:id="rId5"/>
    <p:sldId id="266" r:id="rId6"/>
    <p:sldId id="267" r:id="rId7"/>
    <p:sldId id="268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11.04.2020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11.04.2020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11.04.2020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11.04.2020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11.04.2020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11.04.2020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Mom3s1nf1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iomkI42Dq7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6629"/>
            <a:ext cx="10058400" cy="48061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400" b="1" dirty="0"/>
              <a:t>Программа «</a:t>
            </a:r>
            <a:r>
              <a:rPr lang="ru-RU" sz="4400" b="1" dirty="0" err="1"/>
              <a:t>ЛегоЛандия</a:t>
            </a:r>
            <a:r>
              <a:rPr lang="ru-RU" sz="4400" b="1" dirty="0"/>
              <a:t>» </a:t>
            </a:r>
          </a:p>
          <a:p>
            <a:pPr algn="ctr"/>
            <a:r>
              <a:rPr lang="ru-RU" sz="4400" b="1" dirty="0"/>
              <a:t>Тема занятия</a:t>
            </a:r>
            <a:r>
              <a:rPr lang="en-US" sz="4400" b="1" dirty="0"/>
              <a:t>: </a:t>
            </a:r>
            <a:r>
              <a:rPr lang="ru-RU" sz="4400" b="1" dirty="0"/>
              <a:t>« Роботы »</a:t>
            </a:r>
          </a:p>
          <a:p>
            <a:pPr algn="ctr"/>
            <a:r>
              <a:rPr lang="ru-RU" sz="3200" b="1" dirty="0"/>
              <a:t>Педагог Алмазова Анна Михайловна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5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/>
              <a:t>Тема занятия</a:t>
            </a:r>
            <a:r>
              <a:rPr lang="en-US" dirty="0"/>
              <a:t>:</a:t>
            </a:r>
            <a:r>
              <a:rPr lang="ru-RU" dirty="0"/>
              <a:t> «Роботы».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Посмотрите ВМЕСТЕ с детьми видеосюжет про роботов в нашей жизни.</a:t>
            </a:r>
          </a:p>
          <a:p>
            <a:r>
              <a:rPr lang="en-US" dirty="0">
                <a:hlinkClick r:id="rId2"/>
              </a:rPr>
              <a:t>https://youtu.be/CMom3s1nf1c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sz="2000" dirty="0"/>
              <a:t>Спросите у детей каких роботов в вашей семье используют ?</a:t>
            </a:r>
          </a:p>
          <a:p>
            <a:r>
              <a:rPr lang="ru-RU" sz="2000" dirty="0"/>
              <a:t>После выполнения заданий буду с ждать с нетерпением  фотоотчет о проделанной работе. Удачи и творческого вдохновения!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1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9600"/>
            <a:ext cx="10058400" cy="9541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Примеры 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dirty="0">
                <a:hlinkClick r:id="rId2"/>
              </a:rPr>
              <a:t>https://youtu.be/iomkI42Dq7Y</a:t>
            </a:r>
            <a:br>
              <a:rPr lang="ru-RU" sz="2000"/>
            </a:br>
            <a:r>
              <a:rPr lang="ru-RU" sz="2000"/>
              <a:t>или 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888D800-98EC-4B25-A395-7D60B7B5F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75" y="1634187"/>
            <a:ext cx="6480049" cy="4766613"/>
          </a:xfrm>
        </p:spPr>
      </p:pic>
    </p:spTree>
    <p:extLst>
      <p:ext uri="{BB962C8B-B14F-4D97-AF65-F5344CB8AC3E}">
        <p14:creationId xmlns:p14="http://schemas.microsoft.com/office/powerpoint/2010/main" val="249161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6294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Примеры китов</a:t>
            </a:r>
            <a:r>
              <a:rPr lang="en-US" sz="2000" dirty="0"/>
              <a:t>:</a:t>
            </a:r>
            <a:br>
              <a:rPr lang="ru-RU" sz="2000" dirty="0"/>
            </a:br>
            <a:r>
              <a:rPr lang="ru-RU" sz="2000" dirty="0"/>
              <a:t>Примеры китов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E358E2-11C1-421F-AAAC-DDD96BB9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40" y="1253333"/>
            <a:ext cx="7043519" cy="52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37341"/>
            <a:ext cx="10058400" cy="7982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Примеры китов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409F785-72A9-4813-B8EC-9737C15ED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61" y="1739329"/>
            <a:ext cx="7422675" cy="4661471"/>
          </a:xfrm>
        </p:spPr>
      </p:pic>
    </p:spTree>
    <p:extLst>
      <p:ext uri="{BB962C8B-B14F-4D97-AF65-F5344CB8AC3E}">
        <p14:creationId xmlns:p14="http://schemas.microsoft.com/office/powerpoint/2010/main" val="3290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91440"/>
            <a:ext cx="10152743" cy="11915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, то кита и его друзей можно сконструировать из мозаики или нарисовать на тетрадном листе в клеточку и раскрасить его цветными карандашами, или слепить из пластилина.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11A13D8-F7C1-4FAD-B2F6-5017639D4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0" y="2076934"/>
            <a:ext cx="3041252" cy="384968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10D5F6-4D44-44B5-A327-5811EC30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17" y="2076934"/>
            <a:ext cx="6843887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4542"/>
            <a:ext cx="10058400" cy="16609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600" b="1" dirty="0"/>
              <a:t>Всем ребятам, за каждое выполненное задание будут присваиваться баллы. Задания будут считаться выполненными по итогам фотоотчета.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7F51BF-D0C3-4818-9702-9D397615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8342"/>
            <a:ext cx="10058400" cy="3064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Желаю всем удачи!</a:t>
            </a:r>
          </a:p>
          <a:p>
            <a:pPr algn="ctr"/>
            <a:r>
              <a:rPr lang="ru-RU" sz="6000" b="1" dirty="0"/>
              <a:t> До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18050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D53FE0CB-82F8-4767-B059-2189DC687A56}" vid="{69FCAEF0-2B25-4805-A4B6-9335F555050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{7207A70F-E58B-4143-B22B-632E45D0698A}tf78438558</Template>
  <TotalTime>0</TotalTime>
  <Words>157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Garamond</vt:lpstr>
      <vt:lpstr>СавонVTI</vt:lpstr>
      <vt:lpstr>Презентация PowerPoint</vt:lpstr>
      <vt:lpstr>Тема занятия: «Роботы».</vt:lpstr>
      <vt:lpstr>Примеры : https://youtu.be/iomkI42Dq7Y или   </vt:lpstr>
      <vt:lpstr>Примеры китов: Примеры китов:</vt:lpstr>
      <vt:lpstr>Примеры китов:</vt:lpstr>
      <vt:lpstr>Если у вас отсутствует конструктор , то кита и его друзей можно сконструировать из мозаики или нарисовать на тетрадном листе в клеточку и раскрасить его цветными карандашами, или слепить из пластилина.</vt:lpstr>
      <vt:lpstr>Всем ребятам, за каждое выполненное задание будут присваиваться баллы. Задания будут считаться выполненными по итогам фотоотчета.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2020-03-26T08:52:06Z</dcterms:created>
  <dcterms:modified xsi:type="dcterms:W3CDTF">2020-04-11T13:52:32Z</dcterms:modified>
</cp:coreProperties>
</file>