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63" r:id="rId2"/>
    <p:sldId id="270" r:id="rId3"/>
    <p:sldId id="269" r:id="rId4"/>
    <p:sldId id="271" r:id="rId5"/>
    <p:sldId id="266" r:id="rId6"/>
    <p:sldId id="267" r:id="rId7"/>
    <p:sldId id="268" r:id="rId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11.04.2020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11.04.2020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11.04.2020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11.04.2020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11.04.2020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11.04.2020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11.04.2020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11.04.2020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Mom3s1nf1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iomkI42Dq7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Роботы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«Роботы».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Посмотрите ВМЕСТЕ с детьми видеосюжет про роботов в нашей жизни.</a:t>
            </a:r>
          </a:p>
          <a:p>
            <a:r>
              <a:rPr lang="en-US" dirty="0">
                <a:hlinkClick r:id="rId2"/>
              </a:rPr>
              <a:t>https://youtu.be/CMom3s1nf1c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 </a:t>
            </a:r>
            <a:r>
              <a:rPr lang="ru-RU" sz="2000" dirty="0"/>
              <a:t>Спросите у детей каких роботов в вашей семье используют ?</a:t>
            </a:r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09600"/>
            <a:ext cx="10058400" cy="9541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 </a:t>
            </a:r>
            <a:r>
              <a:rPr lang="en-US" sz="2000" dirty="0"/>
              <a:t>:</a:t>
            </a:r>
            <a:r>
              <a:rPr lang="ru-RU" sz="2000" dirty="0"/>
              <a:t> </a:t>
            </a:r>
            <a:r>
              <a:rPr lang="en-US" sz="2000" dirty="0">
                <a:hlinkClick r:id="rId2"/>
              </a:rPr>
              <a:t>https://youtu.be/iomkI42Dq7Y</a:t>
            </a:r>
            <a:br>
              <a:rPr lang="ru-RU" sz="2000" dirty="0"/>
            </a:br>
            <a:r>
              <a:rPr lang="ru-RU" sz="2000" dirty="0"/>
              <a:t>или </a:t>
            </a: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88D800-98EC-4B25-A395-7D60B7B5F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75" y="1634187"/>
            <a:ext cx="6480049" cy="4766613"/>
          </a:xfr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DF1DBAE-60D8-412A-955E-E7BEC5FB2AF8}"/>
              </a:ext>
            </a:extLst>
          </p:cNvPr>
          <p:cNvCxnSpPr>
            <a:cxnSpLocks/>
          </p:cNvCxnSpPr>
          <p:nvPr/>
        </p:nvCxnSpPr>
        <p:spPr>
          <a:xfrm>
            <a:off x="1736035" y="1060173"/>
            <a:ext cx="3498574" cy="3975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Примеры роботов</a:t>
            </a:r>
            <a:r>
              <a:rPr lang="en-US" sz="2000" dirty="0"/>
              <a:t>: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B52EA3-DD9A-42D7-8160-33EC4DEDB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864" y="1243716"/>
            <a:ext cx="6632272" cy="49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837341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Примеры роботов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98E289DF-56CA-4E65-BBE2-DD1BC9A77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50" y="2220598"/>
            <a:ext cx="5132916" cy="3849687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045186-0378-474C-BA73-C95DA8CBE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85" y="2220598"/>
            <a:ext cx="3800061" cy="380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154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Garamond</vt:lpstr>
      <vt:lpstr>СавонVTI</vt:lpstr>
      <vt:lpstr>Презентация PowerPoint</vt:lpstr>
      <vt:lpstr>Тема занятия: «Роботы».</vt:lpstr>
      <vt:lpstr>Пример : https://youtu.be/iomkI42Dq7Y или   </vt:lpstr>
      <vt:lpstr>Примеры роботов: </vt:lpstr>
      <vt:lpstr>Примеры роботов:</vt:lpstr>
      <vt:lpstr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2020-04-11T14:14:16Z</dcterms:modified>
</cp:coreProperties>
</file>