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63" r:id="rId2"/>
    <p:sldId id="270" r:id="rId3"/>
    <p:sldId id="269" r:id="rId4"/>
    <p:sldId id="271" r:id="rId5"/>
    <p:sldId id="266" r:id="rId6"/>
    <p:sldId id="267" r:id="rId7"/>
    <p:sldId id="268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11.04.2020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11.04.2020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11.04.2020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11.04.2020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11.04.2020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11.04.2020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11.04.2020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11.04.2020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Mom3s1nf1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iomkI42Dq7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46629"/>
            <a:ext cx="10058400" cy="480611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400" b="1" dirty="0"/>
              <a:t>Программа «</a:t>
            </a:r>
            <a:r>
              <a:rPr lang="ru-RU" sz="4400" b="1" dirty="0" err="1"/>
              <a:t>ЛегоЛандия</a:t>
            </a:r>
            <a:r>
              <a:rPr lang="ru-RU" sz="4400" b="1" dirty="0"/>
              <a:t>» </a:t>
            </a:r>
          </a:p>
          <a:p>
            <a:pPr algn="ctr"/>
            <a:r>
              <a:rPr lang="ru-RU" sz="4400" b="1" dirty="0"/>
              <a:t>Тема занятия</a:t>
            </a:r>
            <a:r>
              <a:rPr lang="en-US" sz="4400" b="1" dirty="0"/>
              <a:t>: </a:t>
            </a:r>
            <a:r>
              <a:rPr lang="ru-RU" sz="4400" b="1" dirty="0"/>
              <a:t>« Роботы »</a:t>
            </a:r>
          </a:p>
          <a:p>
            <a:pPr algn="ctr"/>
            <a:r>
              <a:rPr lang="ru-RU" sz="3200" b="1" dirty="0"/>
              <a:t>Педагог Алмазова Анна Михайловна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5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/>
              <a:t>Тема занятия</a:t>
            </a:r>
            <a:r>
              <a:rPr lang="en-US" dirty="0"/>
              <a:t>:</a:t>
            </a:r>
            <a:r>
              <a:rPr lang="ru-RU" dirty="0"/>
              <a:t> «Роботы».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5782"/>
            <a:ext cx="10058400" cy="38496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Посмотрите ВМЕСТЕ с детьми видеосюжет про роботов в нашей жизни.</a:t>
            </a:r>
          </a:p>
          <a:p>
            <a:r>
              <a:rPr lang="en-US" dirty="0">
                <a:hlinkClick r:id="rId2"/>
              </a:rPr>
              <a:t>https://youtu.be/CMom3s1nf1c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sz="2000" dirty="0"/>
              <a:t>Спросите у детей каких роботов в вашей семье используют ?</a:t>
            </a:r>
          </a:p>
          <a:p>
            <a:r>
              <a:rPr lang="ru-RU" sz="2000" dirty="0"/>
              <a:t>После выполнения заданий буду с ждать с нетерпением  фотоотчет о проделанной работе. Удачи и творческого вдохновения!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1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9600"/>
            <a:ext cx="10058400" cy="9541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000" dirty="0"/>
              <a:t>Пример 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r>
              <a:rPr lang="en-US" sz="2000" dirty="0">
                <a:hlinkClick r:id="rId2"/>
              </a:rPr>
              <a:t>https://youtu.be/iomkI42Dq7Y</a:t>
            </a:r>
            <a:br>
              <a:rPr lang="ru-RU" sz="2000" dirty="0"/>
            </a:br>
            <a:r>
              <a:rPr lang="ru-RU" sz="2000" dirty="0"/>
              <a:t>или 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888D800-98EC-4B25-A395-7D60B7B5F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75" y="1634187"/>
            <a:ext cx="6480049" cy="4766613"/>
          </a:xfr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DF1DBAE-60D8-412A-955E-E7BEC5FB2AF8}"/>
              </a:ext>
            </a:extLst>
          </p:cNvPr>
          <p:cNvCxnSpPr>
            <a:cxnSpLocks/>
          </p:cNvCxnSpPr>
          <p:nvPr/>
        </p:nvCxnSpPr>
        <p:spPr>
          <a:xfrm>
            <a:off x="1736035" y="1060173"/>
            <a:ext cx="3498574" cy="397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1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6294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000" dirty="0"/>
              <a:t>Примеры роботов</a:t>
            </a:r>
            <a:r>
              <a:rPr lang="en-US" sz="2000" dirty="0"/>
              <a:t>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B52EA3-DD9A-42D7-8160-33EC4DED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4" y="1243716"/>
            <a:ext cx="6632272" cy="49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1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837341"/>
            <a:ext cx="10058400" cy="7982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Примеры роботов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8E289DF-56CA-4E65-BBE2-DD1BC9A77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50" y="2220598"/>
            <a:ext cx="5132916" cy="3849687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045186-0378-474C-BA73-C95DA8CBE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85" y="2220598"/>
            <a:ext cx="3800061" cy="38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91440"/>
            <a:ext cx="10152743" cy="11915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2000" dirty="0"/>
              <a:t>Если у вас отсутствует конструктор , то кита и его друзей можно сконструировать из мозаики или нарисовать на тетрадном листе в клеточку и раскрасить его цветными карандашами, или слепить из пластилина.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0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64542"/>
            <a:ext cx="10058400" cy="16609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600" b="1" dirty="0"/>
              <a:t>Всем ребятам, за каждое выполненное задание будут присваиваться баллы. Задания будут считаться выполненными по итогам фотоотчета.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A7F51BF-D0C3-4818-9702-9D397615A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88342"/>
            <a:ext cx="10058400" cy="30644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Желаю всем удачи!</a:t>
            </a:r>
          </a:p>
          <a:p>
            <a:pPr algn="ctr"/>
            <a:r>
              <a:rPr lang="ru-RU" sz="6000" b="1" dirty="0"/>
              <a:t> До встречи!</a:t>
            </a:r>
          </a:p>
        </p:txBody>
      </p:sp>
    </p:spTree>
    <p:extLst>
      <p:ext uri="{BB962C8B-B14F-4D97-AF65-F5344CB8AC3E}">
        <p14:creationId xmlns:p14="http://schemas.microsoft.com/office/powerpoint/2010/main" val="418050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D53FE0CB-82F8-4767-B059-2189DC687A56}" vid="{69FCAEF0-2B25-4805-A4B6-9335F555050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{7207A70F-E58B-4143-B22B-632E45D0698A}tf78438558</Template>
  <TotalTime>0</TotalTime>
  <Words>154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Garamond</vt:lpstr>
      <vt:lpstr>СавонVTI</vt:lpstr>
      <vt:lpstr>Презентация PowerPoint</vt:lpstr>
      <vt:lpstr>Тема занятия: «Роботы».</vt:lpstr>
      <vt:lpstr>Пример : https://youtu.be/iomkI42Dq7Y или   </vt:lpstr>
      <vt:lpstr>Примеры роботов: </vt:lpstr>
      <vt:lpstr>Примеры роботов:</vt:lpstr>
      <vt:lpstr>Если у вас отсутствует конструктор , то кита и его друзей можно сконструировать из мозаики или нарисовать на тетрадном листе в клеточку и раскрасить его цветными карандашами, или слепить из пластилина.</vt:lpstr>
      <vt:lpstr>Всем ребятам, за каждое выполненное задание будут присваиваться баллы. Задания будут считаться выполненными по итогам фотоотчета.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2020-03-26T08:52:06Z</dcterms:created>
  <dcterms:modified xsi:type="dcterms:W3CDTF">2020-04-11T14:14:16Z</dcterms:modified>
</cp:coreProperties>
</file>