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63" r:id="rId2"/>
    <p:sldId id="264" r:id="rId3"/>
    <p:sldId id="265" r:id="rId4"/>
    <p:sldId id="269" r:id="rId5"/>
    <p:sldId id="266" r:id="rId6"/>
    <p:sldId id="267" r:id="rId7"/>
    <p:sldId id="268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04.04.2020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04.04.2020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04.04.2020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04.04.2020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04.04.2020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04.04.2020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04.04.2020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04.04.2020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04.04.2020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04.04.2020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04.04.2020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04.04.2020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04.04.2020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04.04.2020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ziHmCNpM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qeA53et-n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46629"/>
            <a:ext cx="10058400" cy="480611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400" b="1" dirty="0"/>
              <a:t>Программа «</a:t>
            </a:r>
            <a:r>
              <a:rPr lang="ru-RU" sz="4400" b="1" dirty="0" err="1"/>
              <a:t>ЛегоЛандия</a:t>
            </a:r>
            <a:r>
              <a:rPr lang="ru-RU" sz="4400" b="1" dirty="0"/>
              <a:t>» </a:t>
            </a:r>
          </a:p>
          <a:p>
            <a:pPr algn="ctr"/>
            <a:r>
              <a:rPr lang="ru-RU" sz="4400" b="1" dirty="0"/>
              <a:t>Тема занятия</a:t>
            </a:r>
            <a:r>
              <a:rPr lang="en-US" sz="4400" b="1" dirty="0"/>
              <a:t>: </a:t>
            </a:r>
            <a:r>
              <a:rPr lang="ru-RU" sz="4400" b="1" dirty="0"/>
              <a:t>« Слон »</a:t>
            </a:r>
          </a:p>
          <a:p>
            <a:pPr algn="ctr"/>
            <a:r>
              <a:rPr lang="ru-RU" sz="3200" b="1" dirty="0"/>
              <a:t>Педагог Алмазова Анна Михайловна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04.04.2020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5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/>
              <a:t>Тема занятия</a:t>
            </a:r>
            <a:r>
              <a:rPr lang="en-US" dirty="0"/>
              <a:t>:</a:t>
            </a:r>
            <a:r>
              <a:rPr lang="ru-RU" dirty="0"/>
              <a:t> «Слон».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5782"/>
            <a:ext cx="10058400" cy="38496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Сегодня мы с вами вспомним  еще об одном из диких животных жарких стран-про слона. </a:t>
            </a:r>
          </a:p>
          <a:p>
            <a:r>
              <a:rPr lang="ru-RU" sz="2000" dirty="0"/>
              <a:t>Посмотрите ВМЕСТЕ мультфильм про слоненка.</a:t>
            </a:r>
          </a:p>
          <a:p>
            <a:r>
              <a:rPr lang="en-US" sz="2000" dirty="0">
                <a:hlinkClick r:id="rId2"/>
              </a:rPr>
              <a:t>https://youtu.be/TziHmCNpMEg</a:t>
            </a:r>
            <a:r>
              <a:rPr lang="ru-RU" sz="2000" dirty="0"/>
              <a:t> </a:t>
            </a:r>
          </a:p>
          <a:p>
            <a:r>
              <a:rPr lang="ru-RU" sz="2000" dirty="0"/>
              <a:t>Спросите у детей почему главный герой мультфильма чуть не пропустил чаепитие у жирафа.</a:t>
            </a:r>
          </a:p>
          <a:p>
            <a:r>
              <a:rPr lang="ru-RU" sz="2000" dirty="0"/>
              <a:t>Поговорите с ребенком почему так важно научится читать.</a:t>
            </a:r>
          </a:p>
          <a:p>
            <a:r>
              <a:rPr lang="ru-RU" sz="2000" dirty="0"/>
              <a:t>После выполнения заданий буду с ждать с нетерпением  фотоотчет о проделанной работе. Удачи и творческого вдохновения!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04.04.2020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6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94509"/>
            <a:ext cx="10058400" cy="47659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dirty="0"/>
              <a:t>ЗАДАНИЕ</a:t>
            </a:r>
            <a:r>
              <a:rPr lang="en-US" dirty="0"/>
              <a:t>:</a:t>
            </a:r>
            <a:r>
              <a:rPr lang="ru-RU" dirty="0"/>
              <a:t> Соберите с детьми </a:t>
            </a:r>
            <a:r>
              <a:rPr lang="en-US" dirty="0"/>
              <a:t> </a:t>
            </a:r>
            <a:r>
              <a:rPr lang="ru-RU" dirty="0"/>
              <a:t>настоящего индийского слона по видео с помощью конструктора по ссылке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https://youtu.be/WqeA53et-nA</a:t>
            </a:r>
            <a:r>
              <a:rPr lang="en-US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04.04.2020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4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6294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000" dirty="0"/>
              <a:t>Примерно такой слон у вас должен получится</a:t>
            </a:r>
            <a:r>
              <a:rPr lang="en-US" sz="2000" dirty="0"/>
              <a:t>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04.04.2020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A3479A2-FB86-4369-B284-951247916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43" y="1365694"/>
            <a:ext cx="7920913" cy="4456834"/>
          </a:xfrm>
        </p:spPr>
      </p:pic>
    </p:spTree>
    <p:extLst>
      <p:ext uri="{BB962C8B-B14F-4D97-AF65-F5344CB8AC3E}">
        <p14:creationId xmlns:p14="http://schemas.microsoft.com/office/powerpoint/2010/main" val="249161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837341"/>
            <a:ext cx="10058400" cy="7982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Если у вас нет конструктора </a:t>
            </a:r>
            <a:r>
              <a:rPr lang="ru-RU" sz="2000" dirty="0" err="1"/>
              <a:t>лего</a:t>
            </a:r>
            <a:r>
              <a:rPr lang="ru-RU" sz="2000" dirty="0"/>
              <a:t>, то можно использовать мозаику.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04.04.2020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BF867DA-2F07-487E-914C-57849ED13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21" y="2103438"/>
            <a:ext cx="5530357" cy="3849687"/>
          </a:xfrm>
        </p:spPr>
      </p:pic>
    </p:spTree>
    <p:extLst>
      <p:ext uri="{BB962C8B-B14F-4D97-AF65-F5344CB8AC3E}">
        <p14:creationId xmlns:p14="http://schemas.microsoft.com/office/powerpoint/2010/main" val="32909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91440"/>
            <a:ext cx="10152743" cy="11915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2000" dirty="0"/>
              <a:t>Если у вас отсутствует конструктор и мозаика, тогда слона можно нарисовать на тетрадном листе в клеточку и раскрасить его цветными карандашами, а можно еще добавить в компанию попугая или обезьянку.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04.04.2020</a:t>
            </a:fld>
            <a:endParaRPr 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3382641-0C76-404C-AC82-EDC593EE8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1331263"/>
            <a:ext cx="3906981" cy="5209309"/>
          </a:xfrm>
        </p:spPr>
      </p:pic>
    </p:spTree>
    <p:extLst>
      <p:ext uri="{BB962C8B-B14F-4D97-AF65-F5344CB8AC3E}">
        <p14:creationId xmlns:p14="http://schemas.microsoft.com/office/powerpoint/2010/main" val="396990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64542"/>
            <a:ext cx="10058400" cy="16609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600" b="1" dirty="0"/>
              <a:t>Всем ребятам, за каждое выполненное задание будут присваиваться баллы. Задания будут считаться выполненными по итогам фотоотчета.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04.04.2020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A7F51BF-D0C3-4818-9702-9D397615A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88342"/>
            <a:ext cx="10058400" cy="30644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Желаю всем удачи!</a:t>
            </a:r>
          </a:p>
          <a:p>
            <a:pPr algn="ctr"/>
            <a:r>
              <a:rPr lang="ru-RU" sz="6000" b="1" dirty="0"/>
              <a:t> До встречи!</a:t>
            </a:r>
          </a:p>
        </p:txBody>
      </p:sp>
    </p:spTree>
    <p:extLst>
      <p:ext uri="{BB962C8B-B14F-4D97-AF65-F5344CB8AC3E}">
        <p14:creationId xmlns:p14="http://schemas.microsoft.com/office/powerpoint/2010/main" val="418050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D53FE0CB-82F8-4767-B059-2189DC687A56}" vid="{69FCAEF0-2B25-4805-A4B6-9335F555050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{7207A70F-E58B-4143-B22B-632E45D0698A}tf78438558</Template>
  <TotalTime>0</TotalTime>
  <Words>201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Garamond</vt:lpstr>
      <vt:lpstr>СавонVTI</vt:lpstr>
      <vt:lpstr>Презентация PowerPoint</vt:lpstr>
      <vt:lpstr>Тема занятия: «Слон».</vt:lpstr>
      <vt:lpstr>ЗАДАНИЕ: Соберите с детьми  настоящего индийского слона по видео с помощью конструктора по ссылке: https://youtu.be/WqeA53et-nA  </vt:lpstr>
      <vt:lpstr>Примерно такой слон у вас должен получится: </vt:lpstr>
      <vt:lpstr>Если у вас нет конструктора лего, то можно использовать мозаику.</vt:lpstr>
      <vt:lpstr>Если у вас отсутствует конструктор и мозаика, тогда слона можно нарисовать на тетрадном листе в клеточку и раскрасить его цветными карандашами, а можно еще добавить в компанию попугая или обезьянку. </vt:lpstr>
      <vt:lpstr>Всем ребятам, за каждое выполненное задание будут присваиваться баллы. Задания будут считаться выполненными по итогам фотоотчета.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2020-03-26T08:52:06Z</dcterms:created>
  <dcterms:modified xsi:type="dcterms:W3CDTF">2020-04-04T15:48:03Z</dcterms:modified>
</cp:coreProperties>
</file>