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63" r:id="rId2"/>
    <p:sldId id="264" r:id="rId3"/>
    <p:sldId id="265" r:id="rId4"/>
    <p:sldId id="269" r:id="rId5"/>
    <p:sldId id="266" r:id="rId6"/>
    <p:sldId id="267" r:id="rId7"/>
    <p:sldId id="268" r:id="rId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04.04.2020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04.04.2020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04.04.2020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04.04.2020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04.04.2020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04.04.2020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04.04.2020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04.04.2020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04.04.2020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04.04.2020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04.04.2020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04.04.2020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04.04.2020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ziHmCNpME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WqeA53et-n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 Слон 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«Слон».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Сегодня мы с вами вспомним  еще об одном из диких животных жарких стран-про слона. </a:t>
            </a:r>
          </a:p>
          <a:p>
            <a:r>
              <a:rPr lang="ru-RU" sz="2000" dirty="0"/>
              <a:t>Посмотрите ВМЕСТЕ мультфильм про слоненка.</a:t>
            </a:r>
          </a:p>
          <a:p>
            <a:r>
              <a:rPr lang="en-US" sz="2000" dirty="0">
                <a:hlinkClick r:id="rId2"/>
              </a:rPr>
              <a:t>https://youtu.be/TziHmCNpMEg</a:t>
            </a:r>
            <a:r>
              <a:rPr lang="ru-RU" sz="2000" dirty="0"/>
              <a:t> </a:t>
            </a:r>
          </a:p>
          <a:p>
            <a:r>
              <a:rPr lang="ru-RU" sz="2000" dirty="0"/>
              <a:t>Спросите у детей почему главный герой мультфильма чуть не пропустил чаепитие у жирафа.</a:t>
            </a:r>
          </a:p>
          <a:p>
            <a:r>
              <a:rPr lang="ru-RU" sz="2000" dirty="0"/>
              <a:t>Поговорите с ребенком почему так важно научится читать.</a:t>
            </a:r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65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094509"/>
            <a:ext cx="10058400" cy="476596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dirty="0"/>
              <a:t>ЗАДАНИЕ</a:t>
            </a:r>
            <a:r>
              <a:rPr lang="en-US" dirty="0"/>
              <a:t>:</a:t>
            </a:r>
            <a:r>
              <a:rPr lang="ru-RU" dirty="0"/>
              <a:t> Соберите с детьми </a:t>
            </a:r>
            <a:r>
              <a:rPr lang="en-US" dirty="0"/>
              <a:t> </a:t>
            </a:r>
            <a:r>
              <a:rPr lang="ru-RU" dirty="0"/>
              <a:t>настоящего индийского слона по видео с помощью конструктора по ссылке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https://youtu.be/WqeA53et-nA</a:t>
            </a:r>
            <a:r>
              <a:rPr lang="en-US" dirty="0"/>
              <a:t>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4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62947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Примерно такой слон у вас должен получится</a:t>
            </a:r>
            <a:r>
              <a:rPr lang="en-US" sz="2000" dirty="0"/>
              <a:t>: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A3479A2-FB86-4369-B284-951247916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43" y="1365694"/>
            <a:ext cx="7920913" cy="4456834"/>
          </a:xfrm>
        </p:spPr>
      </p:pic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837341"/>
            <a:ext cx="10058400" cy="79828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Если у вас нет конструктора </a:t>
            </a:r>
            <a:r>
              <a:rPr lang="ru-RU" sz="2000" dirty="0" err="1"/>
              <a:t>лего</a:t>
            </a:r>
            <a:r>
              <a:rPr lang="ru-RU" sz="2000" dirty="0"/>
              <a:t>, то можно использовать мозаику.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3BF867DA-2F07-487E-914C-57849ED13D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821" y="2103438"/>
            <a:ext cx="5530357" cy="3849687"/>
          </a:xfr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и мозаика, тогда слона можно нарисовать на тетрадном листе в клеточку и раскрасить его цветными карандашами, а можно еще добавить в компанию попугая или обезьянку. 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3382641-0C76-404C-AC82-EDC593EE86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2" y="1331263"/>
            <a:ext cx="3906981" cy="5209309"/>
          </a:xfr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04.04.2020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201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Garamond</vt:lpstr>
      <vt:lpstr>СавонVTI</vt:lpstr>
      <vt:lpstr>Презентация PowerPoint</vt:lpstr>
      <vt:lpstr>Тема занятия: «Слон».</vt:lpstr>
      <vt:lpstr>ЗАДАНИЕ: Соберите с детьми  настоящего индийского слона по видео с помощью конструктора по ссылке: https://youtu.be/WqeA53et-nA  </vt:lpstr>
      <vt:lpstr>Примерно такой слон у вас должен получится: </vt:lpstr>
      <vt:lpstr>Если у вас нет конструктора лего, то можно использовать мозаику.</vt:lpstr>
      <vt:lpstr>Если у вас отсутствует конструктор и мозаика, тогда слона можно нарисовать на тетрадном листе в клеточку и раскрасить его цветными карандашами, а можно еще добавить в компанию попугая или обезьянку. 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2020-04-04T15:48:03Z</dcterms:modified>
</cp:coreProperties>
</file>