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8" r:id="rId5"/>
    <p:sldId id="259" r:id="rId6"/>
    <p:sldId id="260" r:id="rId7"/>
    <p:sldId id="279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80" r:id="rId18"/>
    <p:sldId id="272" r:id="rId19"/>
    <p:sldId id="273" r:id="rId20"/>
    <p:sldId id="275" r:id="rId21"/>
    <p:sldId id="281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0" autoAdjust="0"/>
    <p:restoredTop sz="0" autoAdjust="0"/>
  </p:normalViewPr>
  <p:slideViewPr>
    <p:cSldViewPr snapToGrid="0">
      <p:cViewPr varScale="1">
        <p:scale>
          <a:sx n="114" d="100"/>
          <a:sy n="114" d="100"/>
        </p:scale>
        <p:origin x="11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helyabinsk.bezformata.com/word/zoryanki/116794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71" TargetMode="External"/><Relationship Id="rId3" Type="http://schemas.openxmlformats.org/officeDocument/2006/relationships/hyperlink" Target="https://ru.wikipedia.org/wiki/%D0%A2%D0%B0%D1%82%D1%8C%D1%8F%D0%BD%D0%B8%D1%87%D0%B5%D0%B2%D0%B0,_%D0%9B%D1%8E%D0%B4%D0%BC%D0%B8%D0%BB%D0%B0_%D0%9A%D0%BE%D0%BD%D1%81%D1%82%D0%B0%D0%BD%D1%82%D0%B8%D0%BD%D0%BE%D0%B2%D0%BD%D0%B0#cite_note-7" TargetMode="External"/><Relationship Id="rId7" Type="http://schemas.openxmlformats.org/officeDocument/2006/relationships/hyperlink" Target="https://ru.wikipedia.org/wiki/1965" TargetMode="External"/><Relationship Id="rId2" Type="http://schemas.openxmlformats.org/officeDocument/2006/relationships/hyperlink" Target="https://ru.wikipedia.org/wiki/%D0%93%D0%BE%D1%81%D1%83%D0%B4%D0%B0%D1%80%D1%81%D1%82%D0%B2%D0%B5%D0%BD%D0%BD%D0%B0%D1%8F_%D0%BF%D1%80%D0%B5%D0%BC%D0%B8%D1%8F_%D0%A0%D0%A1%D0%A4%D0%A1%D0%A0_%D0%B8%D0%BC%D0%B5%D0%BD%D0%B8_%D0%9C._%D0%93%D0%BE%D1%80%D1%8C%D0%BA%D0%BE%D0%B3%D0%BE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.wikipedia.org/wiki/%D0%9E%D1%80%D0%B4%D0%B5%D0%BD_%D0%A2%D1%80%D1%83%D0%B4%D0%BE%D0%B2%D0%BE%D0%B3%D0%BE_%D0%9A%D1%80%D0%B0%D1%81%D0%BD%D0%BE%D0%B3%D0%BE_%D0%97%D0%BD%D0%B0%D0%BC%D0%B5%D0%BD%D0%B8" TargetMode="External"/><Relationship Id="rId11" Type="http://schemas.openxmlformats.org/officeDocument/2006/relationships/hyperlink" Target="https://ru.wikipedia.org/wiki/1960" TargetMode="External"/><Relationship Id="rId5" Type="http://schemas.openxmlformats.org/officeDocument/2006/relationships/hyperlink" Target="https://ru.wikipedia.org/wiki/1975" TargetMode="External"/><Relationship Id="rId10" Type="http://schemas.openxmlformats.org/officeDocument/2006/relationships/hyperlink" Target="https://ru.wikipedia.org/wiki/1952" TargetMode="External"/><Relationship Id="rId4" Type="http://schemas.openxmlformats.org/officeDocument/2006/relationships/hyperlink" Target="https://ru.wikipedia.org/wiki/%D0%9E%D1%80%D0%B4%D0%B5%D0%BD_%D0%9E%D0%BA%D1%82%D1%8F%D0%B1%D1%80%D1%8C%D1%81%D0%BA%D0%BE%D0%B9_%D1%80%D0%B5%D0%B2%D0%BE%D0%BB%D1%8E%D1%86%D0%B8%D0%B8" TargetMode="External"/><Relationship Id="rId9" Type="http://schemas.openxmlformats.org/officeDocument/2006/relationships/hyperlink" Target="https://ru.wikipedia.org/wiki/%D0%9E%D1%80%D0%B4%D0%B5%D0%BD_%C2%AB%D0%97%D0%BD%D0%B0%D0%BA_%D0%9F%D0%BE%D1%87%D1%91%D1%82%D0%B0%C2%BB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0%D0%B3%D0%BD%D0%B8%D1%82%D0%BE%D0%B3%D0%BE%D1%80%D1%81%D0%BA" TargetMode="External"/><Relationship Id="rId2" Type="http://schemas.openxmlformats.org/officeDocument/2006/relationships/hyperlink" Target="https://ru.wikipedia.org/wiki/%D0%A7%D0%B5%D0%BB%D1%8F%D0%B1%D0%B8%D0%BD%D1%81%D0%BA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hyperlink" Target="https://ru.wikipedia.org/wiki/1995" TargetMode="External"/><Relationship Id="rId4" Type="http://schemas.openxmlformats.org/officeDocument/2006/relationships/hyperlink" Target="https://ru.wikipedia.org/wiki/%D0%95%D0%BA%D0%B0%D1%82%D0%B5%D1%80%D0%B8%D0%BD%D0%B1%D1%83%D1%80%D0%B3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26_%D0%B3%D0%BE%D0%B4" TargetMode="External"/><Relationship Id="rId3" Type="http://schemas.openxmlformats.org/officeDocument/2006/relationships/hyperlink" Target="https://ru.wikipedia.org/wiki/1915_%D0%B3%D0%BE%D0%B4" TargetMode="External"/><Relationship Id="rId7" Type="http://schemas.openxmlformats.org/officeDocument/2006/relationships/hyperlink" Target="https://ru.wikipedia.org/wiki/%D0%A7%D0%B0%D0%BC%D0%B7%D0%B8%D0%BD%D1%81%D0%BA%D0%B8%D0%B9_%D1%80%D0%B0%D0%B9%D0%BE%D0%BD_%D0%9C%D0%BE%D1%80%D0%B4%D0%BE%D0%B2%D0%B8%D0%B8" TargetMode="External"/><Relationship Id="rId2" Type="http://schemas.openxmlformats.org/officeDocument/2006/relationships/hyperlink" Target="https://ru.wikipedia.org/wiki/19_%D0%B4%D0%B5%D0%BA%D0%B0%D0%B1%D1%80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19_%D0%B3%D0%BE%D0%B4" TargetMode="External"/><Relationship Id="rId5" Type="http://schemas.openxmlformats.org/officeDocument/2006/relationships/hyperlink" Target="https://ru.wikipedia.org/wiki/%D0%9C%D0%BE%D1%80%D0%B4%D0%BE%D0%B2%D0%B8%D1%8F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ru.wikipedia.org/wiki/%D0%90%D1%80%D0%B4%D0%B0%D1%82%D0%BE%D0%B2_(%D0%9C%D0%BE%D1%80%D0%B4%D0%BE%D0%B2%D0%B8%D1%8F)" TargetMode="External"/><Relationship Id="rId9" Type="http://schemas.openxmlformats.org/officeDocument/2006/relationships/hyperlink" Target="https://ru.wikipedia.org/wiki/%D0%A3%D1%80%D0%B0%D0%BB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B%D1%8E%D0%B3%D0%B0%D1%80%D0%B8%D0%BD,_%D0%9C%D0%B8%D1%85%D0%B0%D0%B8%D0%BB_%D0%9C%D0%B8%D1%85%D0%B0%D0%B9%D0%BB%D0%BE%D0%B2%D0%B8%D1%87" TargetMode="External"/><Relationship Id="rId3" Type="http://schemas.openxmlformats.org/officeDocument/2006/relationships/hyperlink" Target="https://ru.wikipedia.org/wiki/1932_%D0%B3%D0%BE%D0%B4" TargetMode="External"/><Relationship Id="rId7" Type="http://schemas.openxmlformats.org/officeDocument/2006/relationships/hyperlink" Target="https://ru.wikipedia.org/wiki/%D0%9C%D0%B0%D0%B3%D0%BD%D0%B8%D1%82%D0%BE%D0%B3%D0%BE%D1%80%D1%81%D0%B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iki/1934_%D0%B3%D0%BE%D0%B4" TargetMode="External"/><Relationship Id="rId5" Type="http://schemas.openxmlformats.org/officeDocument/2006/relationships/hyperlink" Target="https://ru.wikipedia.org/wiki/%D0%A3%D1%80%D0%B0%D0%BB%D1%8C%D1%81%D0%BA%D0%B8%D0%B9_%D0%B3%D0%BE%D1%81%D1%83%D0%B4%D0%B0%D1%80%D1%81%D1%82%D0%B2%D0%B5%D0%BD%D0%BD%D1%8B%D0%B9_%D1%82%D0%B5%D1%85%D0%BD%D0%B8%D1%87%D0%B5%D1%81%D0%BA%D0%B8%D0%B9_%D1%83%D0%BD%D0%B8%D0%B2%D0%B5%D1%80%D1%81%D0%B8%D1%82%D0%B5%D1%82_%E2%80%94_%D0%A3%D0%9F%D0%98" TargetMode="External"/><Relationship Id="rId4" Type="http://schemas.openxmlformats.org/officeDocument/2006/relationships/hyperlink" Target="https://ru.wikipedia.org/wiki/1933_%D0%B3%D0%BE%D0%B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4609" y="1216617"/>
            <a:ext cx="7183466" cy="2456481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Татьяничева 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Людмила Константиновна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(к 105-летию со дня рождения)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7553" y="4664989"/>
            <a:ext cx="4006310" cy="1100379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Автор: Ермаков Александр, Юный краевед, МБУ ДО – центр «Лик»</a:t>
            </a:r>
          </a:p>
          <a:p>
            <a:pPr algn="l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Руководитель: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Сентябрева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Л.В.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C8694C-272D-44B0-B415-ED58E8982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68" y="1339210"/>
            <a:ext cx="2674887" cy="39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4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477" y="653845"/>
            <a:ext cx="8596668" cy="129119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Магнитогорск в годы Великой Отечественной войны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5236" y="5315439"/>
            <a:ext cx="2241295" cy="617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cdni.rbth.com/rbthmedia/images/2019.01/original/5c470bf085600a185c13b3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65" y="2479728"/>
            <a:ext cx="3943828" cy="32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media/DCNT45iXYAAx5MZ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99" y="2950048"/>
            <a:ext cx="3656545" cy="29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383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919" y="805912"/>
            <a:ext cx="4990454" cy="723439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После военное время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1633" y="2045775"/>
            <a:ext cx="4052133" cy="3430791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383838"/>
                </a:solidFill>
                <a:latin typeface="Open Sans"/>
              </a:rPr>
              <a:t>После войны Татьяничева жила и работала в Челябинске. </a:t>
            </a:r>
          </a:p>
          <a:p>
            <a:r>
              <a:rPr lang="ru-RU" sz="1600" dirty="0">
                <a:solidFill>
                  <a:srgbClr val="383838"/>
                </a:solidFill>
                <a:latin typeface="Open Sans"/>
              </a:rPr>
              <a:t>В 1945 году поэтесса стала членом Союза писателей СССР. Руководила в Челябинске книжным издательством, много лет возглавляла писательскую организацию. </a:t>
            </a:r>
          </a:p>
          <a:p>
            <a:r>
              <a:rPr lang="ru-RU" sz="1600" dirty="0">
                <a:solidFill>
                  <a:srgbClr val="383838"/>
                </a:solidFill>
                <a:latin typeface="Open Sans"/>
              </a:rPr>
              <a:t>Продолжала писать стихи. В основном это были стихи об Урале. За всю жизнь Людмила Константиновна выпустила более 40 книг.</a:t>
            </a:r>
            <a:endParaRPr lang="ru-RU" sz="1600" dirty="0"/>
          </a:p>
        </p:txBody>
      </p:sp>
      <p:pic>
        <p:nvPicPr>
          <p:cNvPr id="5122" name="Picture 2" descr="https://b1.culture.ru/c/271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26" y="2045775"/>
            <a:ext cx="4633298" cy="32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44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44" y="666426"/>
            <a:ext cx="6488198" cy="158082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Союз писателей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2131017"/>
            <a:ext cx="4486184" cy="3821854"/>
          </a:xfrm>
        </p:spPr>
        <p:txBody>
          <a:bodyPr/>
          <a:lstStyle/>
          <a:p>
            <a:r>
              <a:rPr lang="ru-RU" dirty="0">
                <a:solidFill>
                  <a:srgbClr val="333333"/>
                </a:solidFill>
                <a:latin typeface="Roboto"/>
              </a:rPr>
              <a:t>Более десяти лет работала ответственным секретарем отделения Союза писателей. </a:t>
            </a: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Открытое в 1948 году, оно быстро набирало силы, заявив о себе интересными дарованиями и талантливыми книгами.</a:t>
            </a:r>
            <a:endParaRPr lang="ru-RU" dirty="0"/>
          </a:p>
        </p:txBody>
      </p:sp>
      <p:pic>
        <p:nvPicPr>
          <p:cNvPr id="6148" name="Picture 4" descr="https://avatars.mds.yandex.net/get-zen_doc/1637352/pub_5e3cbe969d6027579cbff1c9_5e3cc6d5c0f7854fe5c0386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87" y="1169987"/>
            <a:ext cx="3813967" cy="45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1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89674"/>
            <a:ext cx="8596668" cy="93764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Людмила Татьяничева и Павел Бажов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135" y="2032770"/>
            <a:ext cx="2898183" cy="3880773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Людмила была знакома с семьёй Бажовых . Так как она училась в одном классе с Алёшей Бажовым.</a:t>
            </a:r>
          </a:p>
          <a:p>
            <a:pPr marL="0" indent="0">
              <a:buNone/>
            </a:pPr>
            <a:r>
              <a:rPr lang="ru-RU" sz="1600" dirty="0"/>
              <a:t> Лично сам Павел Бажов давал ей мудрые  советы и читал её стихи. </a:t>
            </a:r>
          </a:p>
          <a:p>
            <a:pPr marL="0" indent="0">
              <a:buNone/>
            </a:pPr>
            <a:r>
              <a:rPr lang="ru-RU" sz="1600" dirty="0"/>
              <a:t>Они были хорошими знакомыми. И отзывались друг о друге исключительно хорошо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C51BF-DB9B-435A-ABF9-8ADFF327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527" y="2032770"/>
            <a:ext cx="5275722" cy="34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4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129" y="604435"/>
            <a:ext cx="8165874" cy="86015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Работа в Москве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46176" y="1728717"/>
            <a:ext cx="4027827" cy="4199763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С 1965 года Людмила Татьяничева работает Татьяничева в Москве. </a:t>
            </a:r>
          </a:p>
          <a:p>
            <a:r>
              <a:rPr lang="ru-RU" sz="1600" dirty="0">
                <a:solidFill>
                  <a:schemeClr val="tx1"/>
                </a:solidFill>
              </a:rPr>
              <a:t>Штатная работа в аппарате Союза писателей РСФСР требует от нее огромного напряжения: вопросы национальных литератур, работа с молодыми авторами, организационная текучка… </a:t>
            </a:r>
          </a:p>
          <a:p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ru-RU" sz="1600" b="1" dirty="0">
                <a:solidFill>
                  <a:schemeClr val="tx1"/>
                </a:solidFill>
              </a:rPr>
              <a:t>Почему вы не пишете стихов о любви?</a:t>
            </a:r>
            <a:r>
              <a:rPr lang="ru-RU" sz="1600" dirty="0">
                <a:solidFill>
                  <a:schemeClr val="tx1"/>
                </a:solidFill>
              </a:rPr>
              <a:t>» – спросили ее однажды.</a:t>
            </a:r>
          </a:p>
          <a:p>
            <a:r>
              <a:rPr lang="ru-RU" sz="1600" dirty="0">
                <a:solidFill>
                  <a:schemeClr val="tx1"/>
                </a:solidFill>
              </a:rPr>
              <a:t> </a:t>
            </a:r>
            <a:r>
              <a:rPr lang="ru-RU" sz="1600" i="1" dirty="0">
                <a:solidFill>
                  <a:schemeClr val="tx1"/>
                </a:solidFill>
              </a:rPr>
              <a:t>«</a:t>
            </a:r>
            <a:r>
              <a:rPr lang="ru-RU" sz="1600" b="1" i="1" dirty="0">
                <a:solidFill>
                  <a:schemeClr val="tx1"/>
                </a:solidFill>
              </a:rPr>
              <a:t>Не пишется на эту злосчастную тему. Нужно очень хорошо писать, чтоб душу обжигало. Или уж не браться</a:t>
            </a:r>
            <a:r>
              <a:rPr lang="ru-RU" sz="1600" i="1" dirty="0">
                <a:solidFill>
                  <a:schemeClr val="tx1"/>
                </a:solidFill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811090-D629-4359-BBE5-D1D59E65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74" y="1728718"/>
            <a:ext cx="3091912" cy="41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2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0830" y="767166"/>
            <a:ext cx="7942165" cy="720671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Творческая деятельность </a:t>
            </a: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в  1960 -1980 годы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2929" y="1735810"/>
            <a:ext cx="4424766" cy="3539741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solidFill>
                  <a:schemeClr val="tx1"/>
                </a:solidFill>
              </a:rPr>
              <a:t>Вторая половина 1960-х – 1970-е годы становятся порой ее творческого расцвета </a:t>
            </a:r>
            <a:r>
              <a:rPr lang="ru-RU" sz="1400" dirty="0">
                <a:solidFill>
                  <a:schemeClr val="tx1"/>
                </a:solidFill>
              </a:rPr>
              <a:t>: за 15 лет поэтесса выпустила 25 сборников стихов и прозы, в 1971 году за книгу стихотворений «</a:t>
            </a:r>
            <a:r>
              <a:rPr lang="ru-RU" sz="1400" dirty="0" err="1">
                <a:solidFill>
                  <a:schemeClr val="tx1"/>
                </a:solidFill>
                <a:hlinkClick r:id="rId2" tooltip="Зорян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Зорянка</a:t>
            </a:r>
            <a:r>
              <a:rPr lang="ru-RU" sz="1400" dirty="0">
                <a:solidFill>
                  <a:schemeClr val="tx1"/>
                </a:solidFill>
              </a:rPr>
              <a:t>» получила Государственную литературную премию имени Горького. Однако лирическая глубина стихов по-прежнему остается закрытой, стихи о любви — камертон истинной поэзии — вновь появляются только в последней книге «</a:t>
            </a:r>
            <a:r>
              <a:rPr lang="ru-RU" sz="1400" b="1" dirty="0">
                <a:solidFill>
                  <a:schemeClr val="tx1"/>
                </a:solidFill>
              </a:rPr>
              <a:t>Калитка в лес осенний</a:t>
            </a:r>
            <a:r>
              <a:rPr lang="ru-RU" sz="1400" dirty="0">
                <a:solidFill>
                  <a:schemeClr val="tx1"/>
                </a:solidFill>
              </a:rPr>
              <a:t>» (1979). В период работы над сборниками «</a:t>
            </a:r>
            <a:r>
              <a:rPr lang="ru-RU" sz="1400" b="1" dirty="0">
                <a:solidFill>
                  <a:schemeClr val="tx1"/>
                </a:solidFill>
              </a:rPr>
              <a:t>Десять ступеней</a:t>
            </a:r>
            <a:r>
              <a:rPr lang="ru-RU" sz="1400" dirty="0">
                <a:solidFill>
                  <a:schemeClr val="tx1"/>
                </a:solidFill>
              </a:rPr>
              <a:t>» и «</a:t>
            </a:r>
            <a:r>
              <a:rPr lang="ru-RU" sz="1400" b="1" dirty="0">
                <a:solidFill>
                  <a:schemeClr val="tx1"/>
                </a:solidFill>
              </a:rPr>
              <a:t>Магнитогорские пальмы</a:t>
            </a:r>
            <a:r>
              <a:rPr lang="ru-RU" sz="1400" dirty="0">
                <a:solidFill>
                  <a:schemeClr val="tx1"/>
                </a:solidFill>
              </a:rPr>
              <a:t>» (1980) поэтесса была уже тяжело больна. Очень горько, но именно в последний год жизни она возвращается к теме любви как самой верной, постоянной силе, основе жизни. Поэт В. Сорокин рассказывает, как в телефонном разговоре из больницы она обещала, что </a:t>
            </a:r>
            <a:r>
              <a:rPr lang="ru-RU" sz="1400" b="1" dirty="0">
                <a:solidFill>
                  <a:schemeClr val="tx1"/>
                </a:solidFill>
              </a:rPr>
              <a:t>если выберется, то навсегда сбросит с себя сковывающий ее панцирь запретов и самоограничений </a:t>
            </a:r>
            <a:r>
              <a:rPr lang="ru-RU" sz="1400" dirty="0">
                <a:solidFill>
                  <a:schemeClr val="tx1"/>
                </a:solidFill>
              </a:rPr>
              <a:t>. Слишком дорогой ценой поэтесса закрыла для себя тему любви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64100-2295-4F52-954B-985C66E0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58" y="1883044"/>
            <a:ext cx="3458390" cy="38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154" y="426203"/>
            <a:ext cx="8850290" cy="1077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«Не могу оставаться я долго, мой Урал, 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от тебя вдалеке…»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18515" y="2929180"/>
            <a:ext cx="3107410" cy="2309248"/>
          </a:xfrm>
        </p:spPr>
        <p:txBody>
          <a:bodyPr>
            <a:normAutofit/>
          </a:bodyPr>
          <a:lstStyle/>
          <a:p>
            <a:r>
              <a:rPr lang="ru-RU" dirty="0"/>
              <a:t>Даже после переезда в Москву она не забывала о своей родине и часто воспевала её в своих стихах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B9CF5-41F0-4553-84B9-6B5A246E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67" y="1728061"/>
            <a:ext cx="5366126" cy="435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1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A303B-9053-4B4C-BD48-A43CD0F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275" y="526942"/>
            <a:ext cx="6416298" cy="72557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«Я сердцем все это вбирала…»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265373-4B49-42C7-9BA1-9DCBF2FF0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8644" y="1724487"/>
            <a:ext cx="2918435" cy="4316876"/>
          </a:xfrm>
        </p:spPr>
        <p:txBody>
          <a:bodyPr/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«Урал для меня — школа благородства и мужества, школа высокого трудового горения», — говорила Татьяничева на своем юбилейном вечере в Челябинске в апреле 1975 года. — «Нельзя сказать «бывшая мать», нельзя сказать «бывший уралец». Эти слова не сочетаются. Уралец навсегда уралец…»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0BEB8C-D347-428D-978F-AE2DC2167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791" y="1748373"/>
            <a:ext cx="2243354" cy="3361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95565-4827-4B67-9697-86DA7943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857" y="1748373"/>
            <a:ext cx="2826360" cy="2092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0CC608-A0AC-4B3B-AC41-D718C6CE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857" y="4063582"/>
            <a:ext cx="2826360" cy="20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29927"/>
            <a:ext cx="6273082" cy="1430047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Все лучшее детям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9093" y="2349911"/>
            <a:ext cx="6005592" cy="279782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</a:rPr>
              <a:t>Детские сборники Людмилы Константиновны начали издаваться с середины 50-х годов прошлого века в Москве, Свердловске, Челябинске и переводились на другие языки. Областная детская библиотека бережно хранит в своих фондах издания для детей: «На лугу», «Дело мастера боится», «Пять веселых молотков», «Яблоки для всех», «Веселый улей»... Хорошо, что лучшие стихи из этих сборников были помещены в более поздние издания, которые найти в библиотеках легче: «Звонкое дерево», «Зеленое лукошко», «Про Олю». К сожалению, в нашей библиотеке нет таких книг и почему то они не переиздаются </a:t>
            </a:r>
            <a:r>
              <a:rPr lang="ru-RU" b="1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70A5C7-738C-4FB5-A5C6-2285662F1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976" y="1369567"/>
            <a:ext cx="1542074" cy="2437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2A7AD-8BAF-4D43-9E98-112C3C686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794" y="3050710"/>
            <a:ext cx="1636513" cy="24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4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458" y="609600"/>
            <a:ext cx="7457543" cy="1320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Книги для детей</a:t>
            </a:r>
          </a:p>
        </p:txBody>
      </p:sp>
      <p:pic>
        <p:nvPicPr>
          <p:cNvPr id="9218" name="Picture 2" descr="https://www.libex.ru/img/x/32/0d/9a3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59" y="1736840"/>
            <a:ext cx="3173599" cy="428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1.ozone.ru/multimedia/c1200/10103911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15" y="1736840"/>
            <a:ext cx="2935257" cy="428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9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360" y="561350"/>
            <a:ext cx="4248572" cy="122095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Любовь, рожденная в детстве 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35170" y="1995325"/>
            <a:ext cx="3588588" cy="4211965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2697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Когда-то над хребтом Урала,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Солёной свежести полна,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ветрами запросто играла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Морская вольная волна.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 было любо на просторе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разбегу устремляться ввысь.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Отхлынуло, исчезло море,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горы в небо поднялись.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своенравная природа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 море в памяти хранит: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тяжёлых каменных породах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Волной играет малахит.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морем до краёв наполнен,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кажется: слегка подуть —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Проснутся каменные волны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морю вновь укажут путь. </a:t>
            </a:r>
          </a:p>
        </p:txBody>
      </p:sp>
      <p:pic>
        <p:nvPicPr>
          <p:cNvPr id="1027" name="Picture 3" descr="https://www.miroworld.ru/wp-content/uploads/2019/02/Gora-Elbrus-v-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68" y="1295669"/>
            <a:ext cx="4405217" cy="44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5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471949"/>
            <a:ext cx="8596668" cy="108154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Награды Людмилы Татьяничевой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0312" y="2054942"/>
            <a:ext cx="6888996" cy="333290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hlinkClick r:id="rId2" tooltip="Государственная премия РСФСР имени М. Горьког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Государственная премия РСФСР имени М. Горького</a:t>
            </a:r>
            <a:r>
              <a:rPr lang="ru-RU" dirty="0">
                <a:solidFill>
                  <a:schemeClr val="tx1"/>
                </a:solidFill>
              </a:rPr>
              <a:t> (1971) — за книгу стихов «</a:t>
            </a:r>
            <a:r>
              <a:rPr lang="ru-RU" dirty="0" err="1">
                <a:solidFill>
                  <a:schemeClr val="tx1"/>
                </a:solidFill>
              </a:rPr>
              <a:t>Зорянка</a:t>
            </a:r>
            <a:r>
              <a:rPr lang="ru-RU" dirty="0">
                <a:solidFill>
                  <a:schemeClr val="tx1"/>
                </a:solidFill>
              </a:rPr>
              <a:t>» (1970)</a:t>
            </a:r>
            <a:r>
              <a:rPr lang="ru-RU" baseline="30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[7]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  <a:hlinkClick r:id="rId4" tooltip="Орден Октябрьской революц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орден Октябрьской революции</a:t>
            </a:r>
            <a:r>
              <a:rPr lang="ru-RU" dirty="0">
                <a:solidFill>
                  <a:schemeClr val="tx1"/>
                </a:solidFill>
              </a:rPr>
              <a:t> (</a:t>
            </a:r>
            <a:r>
              <a:rPr lang="ru-RU" dirty="0">
                <a:solidFill>
                  <a:schemeClr val="tx1"/>
                </a:solidFill>
                <a:hlinkClick r:id="rId5" tooltip="197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1975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  <a:p>
            <a:r>
              <a:rPr lang="ru-RU" dirty="0">
                <a:solidFill>
                  <a:schemeClr val="tx1"/>
                </a:solidFill>
              </a:rPr>
              <a:t>два </a:t>
            </a:r>
            <a:r>
              <a:rPr lang="ru-RU" dirty="0">
                <a:solidFill>
                  <a:schemeClr val="tx1"/>
                </a:solidFill>
                <a:hlinkClick r:id="rId6" tooltip="Орден Трудового Красного Знамен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ордена Трудового Красного Знамени</a:t>
            </a:r>
            <a:r>
              <a:rPr lang="ru-RU" dirty="0">
                <a:solidFill>
                  <a:schemeClr val="tx1"/>
                </a:solidFill>
              </a:rPr>
              <a:t> (</a:t>
            </a:r>
            <a:r>
              <a:rPr lang="ru-RU" dirty="0">
                <a:solidFill>
                  <a:schemeClr val="tx1"/>
                </a:solidFill>
                <a:hlinkClick r:id="rId7" tooltip="196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1965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dirty="0">
                <a:solidFill>
                  <a:schemeClr val="tx1"/>
                </a:solidFill>
                <a:hlinkClick r:id="rId8" tooltip="19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1971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  <a:p>
            <a:r>
              <a:rPr lang="ru-RU" dirty="0">
                <a:solidFill>
                  <a:schemeClr val="tx1"/>
                </a:solidFill>
              </a:rPr>
              <a:t>два </a:t>
            </a:r>
            <a:r>
              <a:rPr lang="ru-RU" dirty="0">
                <a:solidFill>
                  <a:schemeClr val="tx1"/>
                </a:solidFill>
                <a:hlinkClick r:id="rId9" tooltip="Орден «Знак Почёта»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ордена «Знак Почёта»</a:t>
            </a:r>
            <a:r>
              <a:rPr lang="ru-RU" dirty="0">
                <a:solidFill>
                  <a:schemeClr val="tx1"/>
                </a:solidFill>
              </a:rPr>
              <a:t> (</a:t>
            </a:r>
            <a:r>
              <a:rPr lang="ru-RU" dirty="0">
                <a:solidFill>
                  <a:schemeClr val="tx1"/>
                </a:solidFill>
                <a:hlinkClick r:id="rId10" tooltip="195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1952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dirty="0">
                <a:solidFill>
                  <a:schemeClr val="tx1"/>
                </a:solidFill>
                <a:hlinkClick r:id="rId11" tooltip="196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1960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66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9968F-8887-4F21-A458-8BB47B1D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73" y="627681"/>
            <a:ext cx="8111630" cy="109263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Лирическое завещание 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всем жителям Урала…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1F47F-67D2-40EC-AF67-DA0C1FB1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718" y="1945037"/>
            <a:ext cx="5466171" cy="40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62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359" y="609600"/>
            <a:ext cx="7987644" cy="69809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Память о поэтессе жива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1" y="1750141"/>
            <a:ext cx="3750590" cy="3852495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Именем Людмилы Татьяничевой названы улицы </a:t>
            </a:r>
            <a:r>
              <a:rPr lang="ru-RU" dirty="0"/>
              <a:t>в </a:t>
            </a:r>
            <a:r>
              <a:rPr lang="ru-RU" dirty="0">
                <a:solidFill>
                  <a:schemeClr val="tx1"/>
                </a:solidFill>
                <a:hlinkClick r:id="rId2" tooltip="Челябин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Челябинске</a:t>
            </a:r>
            <a:r>
              <a:rPr lang="ru-RU" dirty="0">
                <a:solidFill>
                  <a:schemeClr val="tx1"/>
                </a:solidFill>
              </a:rPr>
              <a:t> и в </a:t>
            </a:r>
            <a:r>
              <a:rPr lang="ru-RU" dirty="0">
                <a:solidFill>
                  <a:schemeClr val="tx1"/>
                </a:solidFill>
                <a:hlinkClick r:id="rId3" tooltip="Магнитогор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Магнитогорске</a:t>
            </a:r>
            <a:r>
              <a:rPr lang="ru-RU" dirty="0">
                <a:solidFill>
                  <a:schemeClr val="tx1"/>
                </a:solidFill>
              </a:rPr>
              <a:t> (посёлок Западный), а также Ч</a:t>
            </a:r>
            <a:r>
              <a:rPr lang="ru-RU" dirty="0">
                <a:solidFill>
                  <a:schemeClr val="tx1"/>
                </a:solidFill>
                <a:hlinkClick r:id="rId2" tooltip="Челябин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елябинская</a:t>
            </a:r>
            <a:r>
              <a:rPr lang="ru-RU" dirty="0">
                <a:solidFill>
                  <a:schemeClr val="tx1"/>
                </a:solidFill>
              </a:rPr>
              <a:t> библиотека № 26. </a:t>
            </a:r>
          </a:p>
          <a:p>
            <a:r>
              <a:rPr lang="ru-RU" dirty="0">
                <a:solidFill>
                  <a:schemeClr val="tx1"/>
                </a:solidFill>
              </a:rPr>
              <a:t>На домах в </a:t>
            </a:r>
            <a:r>
              <a:rPr lang="ru-RU" dirty="0">
                <a:solidFill>
                  <a:schemeClr val="tx1"/>
                </a:solidFill>
                <a:hlinkClick r:id="rId3" tooltip="Магнитогор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Магнитогорске</a:t>
            </a:r>
            <a:r>
              <a:rPr lang="ru-RU" dirty="0">
                <a:solidFill>
                  <a:schemeClr val="tx1"/>
                </a:solidFill>
              </a:rPr>
              <a:t>, </a:t>
            </a:r>
            <a:r>
              <a:rPr lang="ru-RU" dirty="0">
                <a:solidFill>
                  <a:schemeClr val="tx1"/>
                </a:solidFill>
                <a:hlinkClick r:id="rId2" tooltip="Челябин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Челябинске</a:t>
            </a:r>
            <a:r>
              <a:rPr lang="ru-RU" dirty="0">
                <a:solidFill>
                  <a:schemeClr val="tx1"/>
                </a:solidFill>
              </a:rPr>
              <a:t> и </a:t>
            </a:r>
            <a:r>
              <a:rPr lang="ru-RU" dirty="0">
                <a:solidFill>
                  <a:schemeClr val="tx1"/>
                </a:solidFill>
                <a:hlinkClick r:id="rId4" tooltip="Екатеринбур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Екатеринбурге</a:t>
            </a:r>
            <a:r>
              <a:rPr lang="ru-RU" dirty="0">
                <a:solidFill>
                  <a:schemeClr val="tx1"/>
                </a:solidFill>
              </a:rPr>
              <a:t>, где жила поэтесса, установлены мемориальные таблички в её честь.</a:t>
            </a:r>
          </a:p>
          <a:p>
            <a:r>
              <a:rPr lang="ru-RU" dirty="0">
                <a:solidFill>
                  <a:schemeClr val="tx1"/>
                </a:solidFill>
              </a:rPr>
              <a:t> Учреждена литературная премия имени Л. К. Татьяничевой.</a:t>
            </a:r>
          </a:p>
          <a:p>
            <a:r>
              <a:rPr lang="ru-RU" dirty="0">
                <a:solidFill>
                  <a:schemeClr val="tx1"/>
                </a:solidFill>
              </a:rPr>
              <a:t> В </a:t>
            </a:r>
            <a:r>
              <a:rPr lang="ru-RU" dirty="0">
                <a:solidFill>
                  <a:schemeClr val="tx1"/>
                </a:solidFill>
                <a:hlinkClick r:id="rId5" tooltip="19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1995</a:t>
            </a:r>
            <a:r>
              <a:rPr lang="ru-RU" dirty="0">
                <a:solidFill>
                  <a:schemeClr val="tx1"/>
                </a:solidFill>
              </a:rPr>
              <a:t> именем поэтессы названа малая планета № 3517.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EA223-6206-4A79-9E88-F60ADDA4C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662" y="1873357"/>
            <a:ext cx="4390728" cy="329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7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539" y="3244645"/>
            <a:ext cx="7403456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4688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870" y="609600"/>
            <a:ext cx="8096131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Детство и юность будущей поэтессы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177871" y="2331261"/>
            <a:ext cx="371184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Родилась 6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2" tooltip="19 декабр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(19) декабря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1915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1915 года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Ардатов (Мордовия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Ардатове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(ныне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Мордов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Мордовия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в семье сельской учительницы,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Агриппины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Степановны Татьяничевой и студента-медика. Мать была литературно одарённой женщиной: вела дневник, писала стихи.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1919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1919 году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умирает отец. Мать с дочерью уехала учительствовать в село Хлыстовка 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7" tooltip="Чамзинский район Морд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Чамзинского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7" tooltip="Чамзинский район Мордов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района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В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1926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1926 году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осталась сиротой; жила на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9" tooltip="Урал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Урале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 родственников отца.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EF060-B038-4555-9592-1A0E4A667C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657" y="1853291"/>
            <a:ext cx="3161655" cy="39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7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13FFA-A997-4EA7-9FB6-97A22EAF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25" y="960894"/>
            <a:ext cx="4548752" cy="969505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Влияние на творчество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6DE0656-3961-4322-A585-5223DC0F3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7781" y="1480088"/>
            <a:ext cx="2921338" cy="4072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A0485-D39D-4603-AEBD-91C743E14795}"/>
              </a:ext>
            </a:extLst>
          </p:cNvPr>
          <p:cNvSpPr txBox="1"/>
          <p:nvPr/>
        </p:nvSpPr>
        <p:spPr>
          <a:xfrm>
            <a:off x="1154624" y="2413338"/>
            <a:ext cx="44402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Огромное влияние на её творчество оказывал тот факт что , после кончины родителей она переехала на Урал к своему родственнику, вместе с ним они часто ходили в походы, много путешествовали по Урала. Маленькая Людмила восхищалась величественной красотой Урала. Летом они с отчимом часто ходили за грибами и ягодами. Он с детства привил ей любовь к родному краю. </a:t>
            </a:r>
          </a:p>
        </p:txBody>
      </p:sp>
    </p:spTree>
    <p:extLst>
      <p:ext uri="{BB962C8B-B14F-4D97-AF65-F5344CB8AC3E}">
        <p14:creationId xmlns:p14="http://schemas.microsoft.com/office/powerpoint/2010/main" val="346934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112" y="609600"/>
            <a:ext cx="8010890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Ардатов, Мордовия  - 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место рождения Людмилы</a:t>
            </a:r>
          </a:p>
        </p:txBody>
      </p:sp>
      <p:pic>
        <p:nvPicPr>
          <p:cNvPr id="3074" name="Picture 2" descr="http://s1.fotokto.ru/photo/full/320/3201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24" y="2185261"/>
            <a:ext cx="7151798" cy="38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3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339" y="426202"/>
            <a:ext cx="7801664" cy="113912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Уральский институт цветных </a:t>
            </a: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металлов и золота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2286000"/>
            <a:ext cx="4907650" cy="2874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F5CB4-51CF-4CD6-9559-66DD2C51519C}"/>
              </a:ext>
            </a:extLst>
          </p:cNvPr>
          <p:cNvSpPr txBox="1"/>
          <p:nvPr/>
        </p:nvSpPr>
        <p:spPr>
          <a:xfrm>
            <a:off x="1472339" y="2136339"/>
            <a:ext cx="36111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1932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1932 году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окончила школу-семилетку, пошла работать токарем на вагоностроительный завод. В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1933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1933 году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поступила на заочное отделение в </a:t>
            </a:r>
            <a:r>
              <a:rPr kumimoji="0" lang="ru-RU" altLang="ru-RU" sz="1600" b="0" i="0" u="sng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Уральский институт цветных металлов и золота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1934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1934 году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прервав учёбу, приехала на строительство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7" tooltip="Магнитогор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Магнитогорска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где её в 112-м «писательском» бараке приютила семья поэта 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Люгарин, Михаил Михайл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М. М.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Люгарин, Михаил Михайл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Люгарина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Впоследствии об этом периоде своей жизни поэтесса напишет: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3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5BA94-91E3-47CD-88B9-9FD282D8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29" y="697424"/>
            <a:ext cx="8165874" cy="109263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Личная жизнь поэтессы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9F66B-41DB-49D3-9F5F-261552860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0637" y="2146515"/>
            <a:ext cx="4083804" cy="3894847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Зимой 1934 г. в редакции газеты Людмила Константиновна познакомилась со своим будущим мужем, разделившим с ней судьбу на долгие годы. Николай Смелянский работал тогда заведующим промышленным отделом газеты и заочно учился в педагогическом институте. На то судьбоносное заседание литературной группы «Буксир», состоявшей из 24 авторов, она опоздала, но когда вышла читать стихи, ее приняли «на ура». Работала она в газете в отделе культуры и быта. Это давало ей богатый материал для стихов.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0A0BA-E472-4DC0-99B1-FCBC066C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695" y="1904261"/>
            <a:ext cx="2832893" cy="42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132" y="565688"/>
            <a:ext cx="5501900" cy="82141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Военное время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625" y="1689315"/>
            <a:ext cx="4254284" cy="4083804"/>
          </a:xfrm>
        </p:spPr>
        <p:txBody>
          <a:bodyPr>
            <a:normAutofit fontScale="92500" lnSpcReduction="10000"/>
          </a:bodyPr>
          <a:lstStyle/>
          <a:p>
            <a:r>
              <a:rPr lang="ru-RU" sz="1600" dirty="0"/>
              <a:t>В 1941 г. Л. К. Татьяничева окончила Литературный институт им. А. М. Горького, а в июле месяце стала членом КПСС. По ее словам, получая партбилет, она «чувствовала себя воином, принимающим присягу...» В это время Л. К. Татьяничева работает в газете «Магнитогорский рабочий». Как и сталевары, доменщики, прокатчики и железнодорожники,  поэтесса тоже чувствовала свою причастность к трудовому подвигу Магнитки: </a:t>
            </a:r>
            <a:r>
              <a:rPr lang="ru-RU" sz="1600" i="1" dirty="0"/>
              <a:t>«Стихи, которые я писала во время войны, были утверждением главной мысли: линия фронта проходит через каждое сердце…»</a:t>
            </a:r>
          </a:p>
          <a:p>
            <a:r>
              <a:rPr lang="ru-RU" sz="1600" i="1" dirty="0"/>
              <a:t>«Я рыла доты, строила заводы,                   И в зелень одевала пустыри,                       С народом вместе прожитые годы            За мною встали, как богатыри…»                                    </a:t>
            </a:r>
          </a:p>
          <a:p>
            <a:endParaRPr lang="ru-RU" sz="16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31CC4-87EB-49F5-A161-CF437F72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476" y="957491"/>
            <a:ext cx="3328704" cy="2261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AB8D8-46AC-4752-B2AF-CFB5CA2BB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87" y="3429000"/>
            <a:ext cx="2822693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352" y="514924"/>
            <a:ext cx="3487809" cy="46830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Стихи о войне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3884" y="1091381"/>
            <a:ext cx="3487809" cy="5181600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/>
              <a:t>«Буран клубился темный.</a:t>
            </a:r>
            <a:endParaRPr lang="ru-RU" dirty="0"/>
          </a:p>
          <a:p>
            <a:r>
              <a:rPr lang="ru-RU" i="1" dirty="0"/>
              <a:t>Вонзался в тело лед.</a:t>
            </a:r>
            <a:endParaRPr lang="ru-RU" dirty="0"/>
          </a:p>
          <a:p>
            <a:r>
              <a:rPr lang="ru-RU" i="1" dirty="0"/>
              <a:t>На верхний ярус домны</a:t>
            </a:r>
            <a:endParaRPr lang="ru-RU" dirty="0"/>
          </a:p>
          <a:p>
            <a:r>
              <a:rPr lang="ru-RU" i="1" dirty="0"/>
              <a:t>Стремился фронт работ».</a:t>
            </a:r>
            <a:endParaRPr lang="ru-RU" dirty="0"/>
          </a:p>
          <a:p>
            <a:r>
              <a:rPr lang="ru-RU" dirty="0"/>
              <a:t>С особой силой эти новые качества поэзии</a:t>
            </a:r>
          </a:p>
          <a:p>
            <a:r>
              <a:rPr lang="ru-RU" dirty="0"/>
              <a:t> проявились в дни тяжелых испытаний:</a:t>
            </a:r>
          </a:p>
          <a:p>
            <a:r>
              <a:rPr lang="ru-RU" i="1" dirty="0"/>
              <a:t>«Пусть не в меня в прямом бою</a:t>
            </a:r>
            <a:endParaRPr lang="ru-RU" dirty="0"/>
          </a:p>
          <a:p>
            <a:r>
              <a:rPr lang="ru-RU" i="1" dirty="0"/>
              <a:t>Вонзался штык чужой огранки</a:t>
            </a:r>
            <a:endParaRPr lang="ru-RU" dirty="0"/>
          </a:p>
          <a:p>
            <a:r>
              <a:rPr lang="ru-RU" i="1" dirty="0"/>
              <a:t>Прошли сквозь молодость мою</a:t>
            </a:r>
            <a:endParaRPr lang="ru-RU" dirty="0"/>
          </a:p>
          <a:p>
            <a:r>
              <a:rPr lang="ru-RU" i="1" dirty="0"/>
              <a:t>Года, суровые, как танки.</a:t>
            </a:r>
            <a:endParaRPr lang="ru-RU" dirty="0"/>
          </a:p>
          <a:p>
            <a:r>
              <a:rPr lang="ru-RU" i="1" dirty="0"/>
              <a:t>О, трудный марш очередной</a:t>
            </a:r>
            <a:endParaRPr lang="ru-RU" dirty="0"/>
          </a:p>
          <a:p>
            <a:r>
              <a:rPr lang="ru-RU" i="1" dirty="0"/>
              <a:t>За хлебом,</a:t>
            </a:r>
            <a:endParaRPr lang="ru-RU" dirty="0"/>
          </a:p>
          <a:p>
            <a:r>
              <a:rPr lang="ru-RU" i="1" dirty="0"/>
              <a:t>Клеклым от бурьяна,</a:t>
            </a:r>
            <a:endParaRPr lang="ru-RU" dirty="0"/>
          </a:p>
          <a:p>
            <a:r>
              <a:rPr lang="ru-RU" i="1" dirty="0"/>
              <a:t>И над молчаньем площадей</a:t>
            </a:r>
            <a:endParaRPr lang="ru-RU" dirty="0"/>
          </a:p>
          <a:p>
            <a:r>
              <a:rPr lang="ru-RU" i="1" dirty="0"/>
              <a:t>Суровый голос Левитана…</a:t>
            </a:r>
            <a:endParaRPr lang="ru-RU" dirty="0"/>
          </a:p>
          <a:p>
            <a:r>
              <a:rPr lang="ru-RU" i="1" dirty="0"/>
              <a:t>А дети в ватниках худых,</a:t>
            </a:r>
            <a:endParaRPr lang="ru-RU" dirty="0"/>
          </a:p>
          <a:p>
            <a:r>
              <a:rPr lang="ru-RU" i="1" dirty="0"/>
              <a:t>А вдов опущенные плечи!</a:t>
            </a:r>
            <a:endParaRPr lang="ru-RU" dirty="0"/>
          </a:p>
          <a:p>
            <a:r>
              <a:rPr lang="ru-RU" i="1" dirty="0"/>
              <a:t>Нет горше будней фронтовых,</a:t>
            </a:r>
            <a:endParaRPr lang="ru-RU" dirty="0"/>
          </a:p>
          <a:p>
            <a:r>
              <a:rPr lang="ru-RU" i="1" dirty="0"/>
              <a:t>Но эти – Вряд ли были легче!»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://vgallery.magtu.ru/upload/images/products/saburov/saburov_2_9_norm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12" y="754446"/>
            <a:ext cx="4080775" cy="53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93077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942</Words>
  <Application>Microsoft Office PowerPoint</Application>
  <PresentationFormat>Широкоэкранный</PresentationFormat>
  <Paragraphs>92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Open Sans</vt:lpstr>
      <vt:lpstr>Roboto</vt:lpstr>
      <vt:lpstr>Times New Roman</vt:lpstr>
      <vt:lpstr>Trebuchet MS</vt:lpstr>
      <vt:lpstr>Wingdings 3</vt:lpstr>
      <vt:lpstr>Грань</vt:lpstr>
      <vt:lpstr> Татьяничева  Людмила Константиновна (к 105-летию со дня рождения)  </vt:lpstr>
      <vt:lpstr>Любовь, рожденная в детстве </vt:lpstr>
      <vt:lpstr>Детство и юность будущей поэтессы </vt:lpstr>
      <vt:lpstr>Влияние на творчество</vt:lpstr>
      <vt:lpstr>Ардатов, Мордовия  -  место рождения Людмилы</vt:lpstr>
      <vt:lpstr>Уральский институт цветных  металлов и золота</vt:lpstr>
      <vt:lpstr>Личная жизнь поэтессы</vt:lpstr>
      <vt:lpstr>Военное время </vt:lpstr>
      <vt:lpstr>Стихи о войне</vt:lpstr>
      <vt:lpstr>Магнитогорск в годы Великой Отечественной войны </vt:lpstr>
      <vt:lpstr>После военное время</vt:lpstr>
      <vt:lpstr>Союз писателей </vt:lpstr>
      <vt:lpstr>Людмила Татьяничева и Павел Бажов </vt:lpstr>
      <vt:lpstr>Работа в Москве </vt:lpstr>
      <vt:lpstr>Творческая деятельность  в  1960 -1980 годы</vt:lpstr>
      <vt:lpstr>«Не могу оставаться я долго, мой Урал,  от тебя вдалеке…» </vt:lpstr>
      <vt:lpstr>«Я сердцем все это вбирала…»</vt:lpstr>
      <vt:lpstr>Все лучшее детям </vt:lpstr>
      <vt:lpstr>Книги для детей</vt:lpstr>
      <vt:lpstr>Награды Людмилы Татьяничевой </vt:lpstr>
      <vt:lpstr>Лирическое завещание  всем жителям Урала…</vt:lpstr>
      <vt:lpstr>Память о поэтессе жива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 Людмиле Татьяничевой</dc:title>
  <dc:creator>User</dc:creator>
  <cp:lastModifiedBy>user</cp:lastModifiedBy>
  <cp:revision>35</cp:revision>
  <dcterms:created xsi:type="dcterms:W3CDTF">2020-11-19T05:56:19Z</dcterms:created>
  <dcterms:modified xsi:type="dcterms:W3CDTF">2020-11-27T07:05:05Z</dcterms:modified>
</cp:coreProperties>
</file>